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7.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8.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9.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10.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8.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693" r:id="rId3"/>
    <p:sldMasterId id="2147483710" r:id="rId4"/>
    <p:sldMasterId id="2147483742" r:id="rId5"/>
    <p:sldMasterId id="2147483757" r:id="rId6"/>
    <p:sldMasterId id="2147483762" r:id="rId7"/>
    <p:sldMasterId id="2147483785" r:id="rId8"/>
    <p:sldMasterId id="2147483799" r:id="rId9"/>
    <p:sldMasterId id="2147483841" r:id="rId10"/>
    <p:sldMasterId id="2147483868" r:id="rId11"/>
  </p:sldMasterIdLst>
  <p:notesMasterIdLst>
    <p:notesMasterId r:id="rId24"/>
  </p:notesMasterIdLst>
  <p:sldIdLst>
    <p:sldId id="256" r:id="rId12"/>
    <p:sldId id="262" r:id="rId13"/>
    <p:sldId id="268" r:id="rId14"/>
    <p:sldId id="258" r:id="rId15"/>
    <p:sldId id="301" r:id="rId16"/>
    <p:sldId id="303" r:id="rId17"/>
    <p:sldId id="280" r:id="rId18"/>
    <p:sldId id="299" r:id="rId19"/>
    <p:sldId id="314" r:id="rId20"/>
    <p:sldId id="313" r:id="rId21"/>
    <p:sldId id="315" r:id="rId22"/>
    <p:sldId id="265"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chita Ghosal" initials="R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10" d="100"/>
          <a:sy n="110" d="100"/>
        </p:scale>
        <p:origin x="-72"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0.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0104435695538062"/>
          <c:y val="5.8336868901145533E-2"/>
          <c:w val="0.83895564304462056"/>
          <c:h val="0.8164597663518619"/>
        </c:manualLayout>
      </c:layout>
      <c:barChart>
        <c:barDir val="col"/>
        <c:grouping val="clustered"/>
        <c:varyColors val="0"/>
        <c:ser>
          <c:idx val="0"/>
          <c:order val="0"/>
          <c:tx>
            <c:strRef>
              <c:f>Sheet1!$B$1</c:f>
              <c:strCache>
                <c:ptCount val="1"/>
                <c:pt idx="0">
                  <c:v>France</c:v>
                </c:pt>
              </c:strCache>
            </c:strRef>
          </c:tx>
          <c:spPr>
            <a:solidFill>
              <a:schemeClr val="tx2">
                <a:lumMod val="50000"/>
              </a:schemeClr>
            </a:solidFill>
          </c:spPr>
          <c:invertIfNegative val="0"/>
          <c:dLbls>
            <c:dLbl>
              <c:idx val="0"/>
              <c:layout>
                <c:manualLayout>
                  <c:x val="-6.6666666666666714E-3"/>
                  <c:y val="1.1111111111111125E-2"/>
                </c:manualLayout>
              </c:layout>
              <c:showLegendKey val="0"/>
              <c:showVal val="1"/>
              <c:showCatName val="0"/>
              <c:showSerName val="0"/>
              <c:showPercent val="0"/>
              <c:showBubbleSize val="0"/>
            </c:dLbl>
            <c:numFmt formatCode="#,##0.0" sourceLinked="0"/>
            <c:txPr>
              <a:bodyPr anchor="t" anchorCtr="1"/>
              <a:lstStyle/>
              <a:p>
                <a:pPr>
                  <a:defRPr lang="en-US" sz="800">
                    <a:solidFill>
                      <a:srgbClr val="000000"/>
                    </a:solidFill>
                  </a:defRPr>
                </a:pPr>
                <a:endParaRPr lang="en-US"/>
              </a:p>
            </c:txPr>
            <c:showLegendKey val="0"/>
            <c:showVal val="1"/>
            <c:showCatName val="0"/>
            <c:showSerName val="0"/>
            <c:showPercent val="0"/>
            <c:showBubbleSize val="0"/>
            <c:showLeaderLines val="0"/>
          </c:dLbls>
          <c:cat>
            <c:strRef>
              <c:f>Sheet1!$A$2:$A$7</c:f>
              <c:strCache>
                <c:ptCount val="6"/>
                <c:pt idx="0">
                  <c:v>2010</c:v>
                </c:pt>
                <c:pt idx="1">
                  <c:v>2011</c:v>
                </c:pt>
                <c:pt idx="2">
                  <c:v>2012</c:v>
                </c:pt>
                <c:pt idx="3">
                  <c:v>2013E</c:v>
                </c:pt>
                <c:pt idx="4">
                  <c:v>2014E</c:v>
                </c:pt>
                <c:pt idx="5">
                  <c:v>2015E</c:v>
                </c:pt>
              </c:strCache>
            </c:strRef>
          </c:cat>
          <c:val>
            <c:numRef>
              <c:f>Sheet1!$B$2:$B$7</c:f>
              <c:numCache>
                <c:formatCode>#,##0.0</c:formatCode>
                <c:ptCount val="6"/>
                <c:pt idx="0">
                  <c:v>1621</c:v>
                </c:pt>
                <c:pt idx="1">
                  <c:v>1736</c:v>
                </c:pt>
                <c:pt idx="2">
                  <c:v>1816</c:v>
                </c:pt>
                <c:pt idx="3">
                  <c:v>1878</c:v>
                </c:pt>
                <c:pt idx="4">
                  <c:v>1917</c:v>
                </c:pt>
                <c:pt idx="5">
                  <c:v>1950</c:v>
                </c:pt>
              </c:numCache>
            </c:numRef>
          </c:val>
        </c:ser>
        <c:dLbls>
          <c:showLegendKey val="0"/>
          <c:showVal val="0"/>
          <c:showCatName val="0"/>
          <c:showSerName val="0"/>
          <c:showPercent val="0"/>
          <c:showBubbleSize val="0"/>
        </c:dLbls>
        <c:gapWidth val="50"/>
        <c:axId val="106091264"/>
        <c:axId val="106092800"/>
      </c:barChart>
      <c:catAx>
        <c:axId val="106091264"/>
        <c:scaling>
          <c:orientation val="minMax"/>
        </c:scaling>
        <c:delete val="0"/>
        <c:axPos val="b"/>
        <c:numFmt formatCode="0" sourceLinked="1"/>
        <c:majorTickMark val="out"/>
        <c:minorTickMark val="none"/>
        <c:tickLblPos val="nextTo"/>
        <c:txPr>
          <a:bodyPr/>
          <a:lstStyle/>
          <a:p>
            <a:pPr>
              <a:defRPr lang="en-US" sz="800">
                <a:solidFill>
                  <a:srgbClr val="000000"/>
                </a:solidFill>
              </a:defRPr>
            </a:pPr>
            <a:endParaRPr lang="en-US"/>
          </a:p>
        </c:txPr>
        <c:crossAx val="106092800"/>
        <c:crosses val="autoZero"/>
        <c:auto val="1"/>
        <c:lblAlgn val="ctr"/>
        <c:lblOffset val="100"/>
        <c:noMultiLvlLbl val="0"/>
      </c:catAx>
      <c:valAx>
        <c:axId val="106092800"/>
        <c:scaling>
          <c:orientation val="minMax"/>
          <c:max val="2600"/>
          <c:min val="300"/>
        </c:scaling>
        <c:delete val="0"/>
        <c:axPos val="l"/>
        <c:majorGridlines/>
        <c:numFmt formatCode="#,##0" sourceLinked="0"/>
        <c:majorTickMark val="out"/>
        <c:minorTickMark val="none"/>
        <c:tickLblPos val="nextTo"/>
        <c:txPr>
          <a:bodyPr/>
          <a:lstStyle/>
          <a:p>
            <a:pPr>
              <a:defRPr sz="800"/>
            </a:pPr>
            <a:endParaRPr lang="en-US"/>
          </a:p>
        </c:txPr>
        <c:crossAx val="106091264"/>
        <c:crosses val="autoZero"/>
        <c:crossBetween val="between"/>
        <c:majorUnit val="300"/>
      </c:valAx>
    </c:plotArea>
    <c:plotVisOnly val="1"/>
    <c:dispBlanksAs val="gap"/>
    <c:showDLblsOverMax val="0"/>
  </c:chart>
  <c:spPr>
    <a:ln>
      <a:solidFill>
        <a:schemeClr val="accent2">
          <a:lumMod val="75000"/>
        </a:schemeClr>
      </a:solidFill>
    </a:ln>
  </c:spPr>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948083989501388"/>
          <c:y val="4.1669695134262066E-2"/>
          <c:w val="0.44434750656167976"/>
          <c:h val="0.74057917760280056"/>
        </c:manualLayout>
      </c:layout>
      <c:pieChart>
        <c:varyColors val="1"/>
        <c:ser>
          <c:idx val="0"/>
          <c:order val="0"/>
          <c:tx>
            <c:strRef>
              <c:f>Sheet1!$B$1</c:f>
              <c:strCache>
                <c:ptCount val="1"/>
                <c:pt idx="0">
                  <c:v>2011</c:v>
                </c:pt>
              </c:strCache>
            </c:strRef>
          </c:tx>
          <c:dPt>
            <c:idx val="0"/>
            <c:bubble3D val="0"/>
            <c:spPr>
              <a:solidFill>
                <a:srgbClr val="002060"/>
              </a:solidFill>
            </c:spPr>
          </c:dPt>
          <c:dPt>
            <c:idx val="1"/>
            <c:bubble3D val="0"/>
            <c:spPr>
              <a:solidFill>
                <a:srgbClr val="0070C0"/>
              </a:solidFill>
            </c:spPr>
          </c:dPt>
          <c:dPt>
            <c:idx val="2"/>
            <c:bubble3D val="0"/>
            <c:spPr>
              <a:solidFill>
                <a:schemeClr val="accent3">
                  <a:lumMod val="75000"/>
                </a:schemeClr>
              </a:solidFill>
            </c:spPr>
          </c:dPt>
          <c:dPt>
            <c:idx val="3"/>
            <c:bubble3D val="0"/>
            <c:spPr>
              <a:solidFill>
                <a:schemeClr val="accent4">
                  <a:lumMod val="60000"/>
                  <a:lumOff val="40000"/>
                </a:schemeClr>
              </a:solidFill>
            </c:spPr>
          </c:dPt>
          <c:dPt>
            <c:idx val="4"/>
            <c:bubble3D val="0"/>
            <c:spPr>
              <a:solidFill>
                <a:schemeClr val="accent4"/>
              </a:solidFill>
            </c:spPr>
          </c:dPt>
          <c:dLbls>
            <c:dLbl>
              <c:idx val="0"/>
              <c:layout>
                <c:manualLayout>
                  <c:x val="-1.1869662711455778E-3"/>
                  <c:y val="0"/>
                </c:manualLayout>
              </c:layout>
              <c:showLegendKey val="0"/>
              <c:showVal val="1"/>
              <c:showCatName val="0"/>
              <c:showSerName val="0"/>
              <c:showPercent val="1"/>
              <c:showBubbleSize val="0"/>
            </c:dLbl>
            <c:dLbl>
              <c:idx val="1"/>
              <c:layout>
                <c:manualLayout>
                  <c:x val="-1.3874372172598693E-2"/>
                  <c:y val="2.1103237095363079E-2"/>
                </c:manualLayout>
              </c:layout>
              <c:showLegendKey val="0"/>
              <c:showVal val="1"/>
              <c:showCatName val="0"/>
              <c:showSerName val="0"/>
              <c:showPercent val="1"/>
              <c:showBubbleSize val="0"/>
            </c:dLbl>
            <c:dLbl>
              <c:idx val="2"/>
              <c:layout>
                <c:manualLayout>
                  <c:x val="1.255062149193624E-2"/>
                  <c:y val="-0.14924365704286965"/>
                </c:manualLayout>
              </c:layout>
              <c:showLegendKey val="0"/>
              <c:showVal val="1"/>
              <c:showCatName val="0"/>
              <c:showSerName val="0"/>
              <c:showPercent val="1"/>
              <c:showBubbleSize val="0"/>
            </c:dLbl>
            <c:dLbl>
              <c:idx val="3"/>
              <c:layout>
                <c:manualLayout>
                  <c:x val="-1.6567033724587319E-2"/>
                  <c:y val="-0.15017279090113736"/>
                </c:manualLayout>
              </c:layout>
              <c:showLegendKey val="0"/>
              <c:showVal val="1"/>
              <c:showCatName val="0"/>
              <c:showSerName val="0"/>
              <c:showPercent val="1"/>
              <c:showBubbleSize val="0"/>
            </c:dLbl>
            <c:dLbl>
              <c:idx val="4"/>
              <c:layout>
                <c:manualLayout>
                  <c:x val="-7.9818562711147598E-3"/>
                  <c:y val="5.6314960629921258E-2"/>
                </c:manualLayout>
              </c:layout>
              <c:showLegendKey val="0"/>
              <c:showVal val="1"/>
              <c:showCatName val="0"/>
              <c:showSerName val="0"/>
              <c:showPercent val="1"/>
              <c:showBubbleSize val="0"/>
            </c:dLbl>
            <c:txPr>
              <a:bodyPr/>
              <a:lstStyle/>
              <a:p>
                <a:pPr>
                  <a:defRPr sz="800">
                    <a:solidFill>
                      <a:schemeClr val="tx1"/>
                    </a:solidFill>
                  </a:defRPr>
                </a:pPr>
                <a:endParaRPr lang="en-US"/>
              </a:p>
            </c:txPr>
            <c:showLegendKey val="0"/>
            <c:showVal val="1"/>
            <c:showCatName val="0"/>
            <c:showSerName val="0"/>
            <c:showPercent val="1"/>
            <c:showBubbleSize val="0"/>
            <c:showLeaderLines val="0"/>
          </c:dLbls>
          <c:cat>
            <c:strRef>
              <c:f>Sheet1!$A$2:$A$6</c:f>
              <c:strCache>
                <c:ptCount val="5"/>
                <c:pt idx="0">
                  <c:v>Hardware</c:v>
                </c:pt>
                <c:pt idx="1">
                  <c:v>Software</c:v>
                </c:pt>
                <c:pt idx="2">
                  <c:v>IT Services</c:v>
                </c:pt>
                <c:pt idx="3">
                  <c:v>Telecommunications</c:v>
                </c:pt>
                <c:pt idx="4">
                  <c:v>Internal Services</c:v>
                </c:pt>
              </c:strCache>
            </c:strRef>
          </c:cat>
          <c:val>
            <c:numRef>
              <c:f>Sheet1!$B$2:$B$6</c:f>
              <c:numCache>
                <c:formatCode>_("$"* #,##0.00_);_("$"* \(#,##0.00\);_("$"* "-"??_);_(@_)</c:formatCode>
                <c:ptCount val="5"/>
                <c:pt idx="0">
                  <c:v>141</c:v>
                </c:pt>
                <c:pt idx="1">
                  <c:v>215</c:v>
                </c:pt>
                <c:pt idx="2">
                  <c:v>554</c:v>
                </c:pt>
                <c:pt idx="3">
                  <c:v>389</c:v>
                </c:pt>
                <c:pt idx="4">
                  <c:v>436</c:v>
                </c:pt>
              </c:numCache>
            </c:numRef>
          </c:val>
        </c:ser>
        <c:dLbls>
          <c:showLegendKey val="0"/>
          <c:showVal val="0"/>
          <c:showCatName val="0"/>
          <c:showSerName val="0"/>
          <c:showPercent val="0"/>
          <c:showBubbleSize val="0"/>
          <c:showLeaderLines val="0"/>
        </c:dLbls>
        <c:firstSliceAng val="0"/>
      </c:pieChart>
    </c:plotArea>
    <c:legend>
      <c:legendPos val="b"/>
      <c:layout>
        <c:manualLayout>
          <c:xMode val="edge"/>
          <c:yMode val="edge"/>
          <c:x val="0"/>
          <c:y val="0.79959973753280877"/>
          <c:w val="1"/>
          <c:h val="0.16193875765529314"/>
        </c:manualLayout>
      </c:layout>
      <c:overlay val="0"/>
      <c:txPr>
        <a:bodyPr/>
        <a:lstStyle/>
        <a:p>
          <a:pPr>
            <a:defRPr sz="800">
              <a:solidFill>
                <a:srgbClr val="000000"/>
              </a:solidFill>
            </a:defRPr>
          </a:pPr>
          <a:endParaRPr lang="en-US"/>
        </a:p>
      </c:txPr>
    </c:legend>
    <c:plotVisOnly val="1"/>
    <c:dispBlanksAs val="zero"/>
    <c:showDLblsOverMax val="0"/>
  </c:chart>
  <c:spPr>
    <a:ln>
      <a:solidFill>
        <a:schemeClr val="accent2">
          <a:lumMod val="75000"/>
        </a:schemeClr>
      </a:solidFill>
    </a:ln>
  </c:spPr>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0104435695538062"/>
          <c:y val="5.8336868901145533E-2"/>
          <c:w val="0.83895564304462056"/>
          <c:h val="0.8164597663518619"/>
        </c:manualLayout>
      </c:layout>
      <c:barChart>
        <c:barDir val="col"/>
        <c:grouping val="clustered"/>
        <c:varyColors val="0"/>
        <c:ser>
          <c:idx val="0"/>
          <c:order val="0"/>
          <c:tx>
            <c:strRef>
              <c:f>Sheet1!$B$1</c:f>
              <c:strCache>
                <c:ptCount val="1"/>
                <c:pt idx="0">
                  <c:v>France</c:v>
                </c:pt>
              </c:strCache>
            </c:strRef>
          </c:tx>
          <c:spPr>
            <a:solidFill>
              <a:schemeClr val="tx2">
                <a:lumMod val="50000"/>
              </a:schemeClr>
            </a:solidFill>
          </c:spPr>
          <c:invertIfNegative val="0"/>
          <c:dLbls>
            <c:dLbl>
              <c:idx val="0"/>
              <c:layout>
                <c:manualLayout>
                  <c:x val="-6.6666666666666714E-3"/>
                  <c:y val="1.1111111111111125E-2"/>
                </c:manualLayout>
              </c:layout>
              <c:showLegendKey val="0"/>
              <c:showVal val="1"/>
              <c:showCatName val="0"/>
              <c:showSerName val="0"/>
              <c:showPercent val="0"/>
              <c:showBubbleSize val="0"/>
            </c:dLbl>
            <c:numFmt formatCode="#,##0.0" sourceLinked="0"/>
            <c:txPr>
              <a:bodyPr anchor="t" anchorCtr="1"/>
              <a:lstStyle/>
              <a:p>
                <a:pPr>
                  <a:defRPr lang="en-US" sz="800">
                    <a:solidFill>
                      <a:srgbClr val="000000"/>
                    </a:solidFill>
                  </a:defRPr>
                </a:pPr>
                <a:endParaRPr lang="en-US"/>
              </a:p>
            </c:txPr>
            <c:showLegendKey val="0"/>
            <c:showVal val="1"/>
            <c:showCatName val="0"/>
            <c:showSerName val="0"/>
            <c:showPercent val="0"/>
            <c:showBubbleSize val="0"/>
            <c:showLeaderLines val="0"/>
          </c:dLbls>
          <c:cat>
            <c:strRef>
              <c:f>Sheet1!$A$2:$A$7</c:f>
              <c:strCache>
                <c:ptCount val="6"/>
                <c:pt idx="0">
                  <c:v>2010</c:v>
                </c:pt>
                <c:pt idx="1">
                  <c:v>2011</c:v>
                </c:pt>
                <c:pt idx="2">
                  <c:v>2012 F</c:v>
                </c:pt>
                <c:pt idx="3">
                  <c:v>2013 F</c:v>
                </c:pt>
                <c:pt idx="4">
                  <c:v>2014 F</c:v>
                </c:pt>
                <c:pt idx="5">
                  <c:v>2015 F</c:v>
                </c:pt>
              </c:strCache>
            </c:strRef>
          </c:cat>
          <c:val>
            <c:numRef>
              <c:f>Sheet1!$B$2:$B$7</c:f>
              <c:numCache>
                <c:formatCode>#,##0.0</c:formatCode>
                <c:ptCount val="6"/>
                <c:pt idx="0">
                  <c:v>2210.6130659999999</c:v>
                </c:pt>
                <c:pt idx="1">
                  <c:v>2362.466778</c:v>
                </c:pt>
                <c:pt idx="2">
                  <c:v>2551.4641202400003</c:v>
                </c:pt>
                <c:pt idx="3">
                  <c:v>2781.0958910616005</c:v>
                </c:pt>
                <c:pt idx="4">
                  <c:v>3059.2054801677609</c:v>
                </c:pt>
                <c:pt idx="5">
                  <c:v>3334.5339733828596</c:v>
                </c:pt>
              </c:numCache>
            </c:numRef>
          </c:val>
        </c:ser>
        <c:dLbls>
          <c:showLegendKey val="0"/>
          <c:showVal val="0"/>
          <c:showCatName val="0"/>
          <c:showSerName val="0"/>
          <c:showPercent val="0"/>
          <c:showBubbleSize val="0"/>
        </c:dLbls>
        <c:gapWidth val="50"/>
        <c:axId val="106281984"/>
        <c:axId val="106562304"/>
      </c:barChart>
      <c:catAx>
        <c:axId val="106281984"/>
        <c:scaling>
          <c:orientation val="minMax"/>
        </c:scaling>
        <c:delete val="0"/>
        <c:axPos val="b"/>
        <c:numFmt formatCode="0" sourceLinked="1"/>
        <c:majorTickMark val="out"/>
        <c:minorTickMark val="none"/>
        <c:tickLblPos val="nextTo"/>
        <c:txPr>
          <a:bodyPr/>
          <a:lstStyle/>
          <a:p>
            <a:pPr>
              <a:defRPr lang="en-US" sz="800">
                <a:solidFill>
                  <a:srgbClr val="000000"/>
                </a:solidFill>
              </a:defRPr>
            </a:pPr>
            <a:endParaRPr lang="en-US"/>
          </a:p>
        </c:txPr>
        <c:crossAx val="106562304"/>
        <c:crosses val="autoZero"/>
        <c:auto val="1"/>
        <c:lblAlgn val="ctr"/>
        <c:lblOffset val="100"/>
        <c:noMultiLvlLbl val="0"/>
      </c:catAx>
      <c:valAx>
        <c:axId val="106562304"/>
        <c:scaling>
          <c:orientation val="minMax"/>
          <c:max val="4000"/>
          <c:min val="400"/>
        </c:scaling>
        <c:delete val="0"/>
        <c:axPos val="l"/>
        <c:numFmt formatCode="#,##0" sourceLinked="0"/>
        <c:majorTickMark val="out"/>
        <c:minorTickMark val="none"/>
        <c:tickLblPos val="nextTo"/>
        <c:txPr>
          <a:bodyPr/>
          <a:lstStyle/>
          <a:p>
            <a:pPr>
              <a:defRPr sz="800"/>
            </a:pPr>
            <a:endParaRPr lang="en-US"/>
          </a:p>
        </c:txPr>
        <c:crossAx val="106281984"/>
        <c:crosses val="autoZero"/>
        <c:crossBetween val="between"/>
        <c:majorUnit val="400"/>
      </c:valAx>
    </c:plotArea>
    <c:plotVisOnly val="1"/>
    <c:dispBlanksAs val="gap"/>
    <c:showDLblsOverMax val="0"/>
  </c:chart>
  <c:spPr>
    <a:ln>
      <a:solidFill>
        <a:schemeClr val="accent2">
          <a:lumMod val="75000"/>
        </a:schemeClr>
      </a:solidFill>
    </a:ln>
  </c:spPr>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948083989501388"/>
          <c:y val="4.1669695134262066E-2"/>
          <c:w val="0.44434750656167976"/>
          <c:h val="0.74057917760280056"/>
        </c:manualLayout>
      </c:layout>
      <c:pieChart>
        <c:varyColors val="1"/>
        <c:ser>
          <c:idx val="0"/>
          <c:order val="0"/>
          <c:tx>
            <c:strRef>
              <c:f>Sheet1!$B$1</c:f>
              <c:strCache>
                <c:ptCount val="1"/>
                <c:pt idx="0">
                  <c:v>2011</c:v>
                </c:pt>
              </c:strCache>
            </c:strRef>
          </c:tx>
          <c:dPt>
            <c:idx val="0"/>
            <c:bubble3D val="0"/>
            <c:spPr>
              <a:solidFill>
                <a:srgbClr val="002060"/>
              </a:solidFill>
            </c:spPr>
          </c:dPt>
          <c:dPt>
            <c:idx val="1"/>
            <c:bubble3D val="0"/>
            <c:spPr>
              <a:solidFill>
                <a:srgbClr val="0070C0"/>
              </a:solidFill>
            </c:spPr>
          </c:dPt>
          <c:dPt>
            <c:idx val="2"/>
            <c:bubble3D val="0"/>
            <c:spPr>
              <a:solidFill>
                <a:schemeClr val="accent3">
                  <a:lumMod val="75000"/>
                </a:schemeClr>
              </a:solidFill>
            </c:spPr>
          </c:dPt>
          <c:dPt>
            <c:idx val="3"/>
            <c:bubble3D val="0"/>
            <c:spPr>
              <a:solidFill>
                <a:schemeClr val="accent4">
                  <a:lumMod val="60000"/>
                  <a:lumOff val="40000"/>
                </a:schemeClr>
              </a:solidFill>
            </c:spPr>
          </c:dPt>
          <c:dPt>
            <c:idx val="4"/>
            <c:bubble3D val="0"/>
            <c:spPr>
              <a:solidFill>
                <a:schemeClr val="accent4"/>
              </a:solidFill>
            </c:spPr>
          </c:dPt>
          <c:dLbls>
            <c:dLbl>
              <c:idx val="0"/>
              <c:layout>
                <c:manualLayout>
                  <c:x val="2.854337405178416E-2"/>
                  <c:y val="0"/>
                </c:manualLayout>
              </c:layout>
              <c:showLegendKey val="0"/>
              <c:showVal val="1"/>
              <c:showCatName val="0"/>
              <c:showSerName val="0"/>
              <c:showPercent val="1"/>
              <c:showBubbleSize val="0"/>
            </c:dLbl>
            <c:dLbl>
              <c:idx val="1"/>
              <c:layout>
                <c:manualLayout>
                  <c:x val="-1.0863574264333382E-2"/>
                  <c:y val="3.7769903762029745E-2"/>
                </c:manualLayout>
              </c:layout>
              <c:tx>
                <c:rich>
                  <a:bodyPr/>
                  <a:lstStyle/>
                  <a:p>
                    <a:r>
                      <a:rPr lang="en-US" dirty="0">
                        <a:solidFill>
                          <a:schemeClr val="tx1">
                            <a:lumMod val="75000"/>
                          </a:schemeClr>
                        </a:solidFill>
                      </a:rPr>
                      <a:t> </a:t>
                    </a:r>
                    <a:r>
                      <a:rPr lang="en-US" dirty="0" smtClean="0">
                        <a:solidFill>
                          <a:schemeClr val="tx1">
                            <a:lumMod val="75000"/>
                          </a:schemeClr>
                        </a:solidFill>
                      </a:rPr>
                      <a:t>$330.82 </a:t>
                    </a:r>
                    <a:r>
                      <a:rPr lang="en-US" dirty="0">
                        <a:solidFill>
                          <a:schemeClr val="tx1">
                            <a:lumMod val="75000"/>
                          </a:schemeClr>
                        </a:solidFill>
                      </a:rPr>
                      <a:t>, </a:t>
                    </a:r>
                    <a:r>
                      <a:rPr lang="en-US" dirty="0" smtClean="0">
                        <a:solidFill>
                          <a:schemeClr val="tx1">
                            <a:lumMod val="75000"/>
                          </a:schemeClr>
                        </a:solidFill>
                      </a:rPr>
                      <a:t>14%</a:t>
                    </a:r>
                    <a:endParaRPr lang="en-US" dirty="0">
                      <a:solidFill>
                        <a:schemeClr val="tx1">
                          <a:lumMod val="75000"/>
                        </a:schemeClr>
                      </a:solidFill>
                    </a:endParaRPr>
                  </a:p>
                </c:rich>
              </c:tx>
              <c:showLegendKey val="0"/>
              <c:showVal val="1"/>
              <c:showCatName val="0"/>
              <c:showSerName val="0"/>
              <c:showPercent val="1"/>
              <c:showBubbleSize val="0"/>
            </c:dLbl>
            <c:dLbl>
              <c:idx val="2"/>
              <c:layout>
                <c:manualLayout>
                  <c:x val="1.5561419400201549E-2"/>
                  <c:y val="-0.14924365704286965"/>
                </c:manualLayout>
              </c:layout>
              <c:showLegendKey val="0"/>
              <c:showVal val="1"/>
              <c:showCatName val="0"/>
              <c:showSerName val="0"/>
              <c:showPercent val="1"/>
              <c:showBubbleSize val="0"/>
            </c:dLbl>
            <c:dLbl>
              <c:idx val="3"/>
              <c:layout>
                <c:manualLayout>
                  <c:x val="-3.4631228520758395E-2"/>
                  <c:y val="-0.18350612423447069"/>
                </c:manualLayout>
              </c:layout>
              <c:showLegendKey val="0"/>
              <c:showVal val="1"/>
              <c:showCatName val="0"/>
              <c:showSerName val="0"/>
              <c:showPercent val="1"/>
              <c:showBubbleSize val="0"/>
            </c:dLbl>
            <c:dLbl>
              <c:idx val="4"/>
              <c:layout>
                <c:manualLayout>
                  <c:x val="-7.9818562711147598E-3"/>
                  <c:y val="8.4092738407699041E-2"/>
                </c:manualLayout>
              </c:layout>
              <c:showLegendKey val="0"/>
              <c:showVal val="1"/>
              <c:showCatName val="0"/>
              <c:showSerName val="0"/>
              <c:showPercent val="1"/>
              <c:showBubbleSize val="0"/>
            </c:dLbl>
            <c:txPr>
              <a:bodyPr/>
              <a:lstStyle/>
              <a:p>
                <a:pPr>
                  <a:defRPr sz="800">
                    <a:solidFill>
                      <a:schemeClr val="tx1">
                        <a:lumMod val="75000"/>
                      </a:schemeClr>
                    </a:solidFill>
                  </a:defRPr>
                </a:pPr>
                <a:endParaRPr lang="en-US"/>
              </a:p>
            </c:txPr>
            <c:showLegendKey val="0"/>
            <c:showVal val="1"/>
            <c:showCatName val="0"/>
            <c:showSerName val="0"/>
            <c:showPercent val="1"/>
            <c:showBubbleSize val="0"/>
            <c:showLeaderLines val="0"/>
          </c:dLbls>
          <c:cat>
            <c:strRef>
              <c:f>Sheet1!$A$2:$A$6</c:f>
              <c:strCache>
                <c:ptCount val="5"/>
                <c:pt idx="0">
                  <c:v>Hardware</c:v>
                </c:pt>
                <c:pt idx="1">
                  <c:v>Software</c:v>
                </c:pt>
                <c:pt idx="2">
                  <c:v>IT Services</c:v>
                </c:pt>
                <c:pt idx="3">
                  <c:v>Telecommunications</c:v>
                </c:pt>
                <c:pt idx="4">
                  <c:v>Internal Services</c:v>
                </c:pt>
              </c:strCache>
            </c:strRef>
          </c:cat>
          <c:val>
            <c:numRef>
              <c:f>Sheet1!$B$2:$B$6</c:f>
              <c:numCache>
                <c:formatCode>_("$"* #,##0.00_);_("$"* \(#,##0.00\);_("$"* "-"??_);_(@_)</c:formatCode>
                <c:ptCount val="5"/>
                <c:pt idx="0">
                  <c:v>165.41</c:v>
                </c:pt>
                <c:pt idx="1">
                  <c:v>330.82</c:v>
                </c:pt>
                <c:pt idx="2">
                  <c:v>756.16</c:v>
                </c:pt>
                <c:pt idx="3">
                  <c:v>543.49</c:v>
                </c:pt>
                <c:pt idx="4">
                  <c:v>567.12</c:v>
                </c:pt>
              </c:numCache>
            </c:numRef>
          </c:val>
        </c:ser>
        <c:dLbls>
          <c:showLegendKey val="0"/>
          <c:showVal val="0"/>
          <c:showCatName val="0"/>
          <c:showSerName val="0"/>
          <c:showPercent val="0"/>
          <c:showBubbleSize val="0"/>
          <c:showLeaderLines val="0"/>
        </c:dLbls>
        <c:firstSliceAng val="0"/>
      </c:pieChart>
    </c:plotArea>
    <c:legend>
      <c:legendPos val="b"/>
      <c:layout>
        <c:manualLayout>
          <c:xMode val="edge"/>
          <c:yMode val="edge"/>
          <c:x val="0"/>
          <c:y val="0.79959973753280877"/>
          <c:w val="0.89999992888158942"/>
          <c:h val="9.2622922134733165E-2"/>
        </c:manualLayout>
      </c:layout>
      <c:overlay val="0"/>
      <c:txPr>
        <a:bodyPr/>
        <a:lstStyle/>
        <a:p>
          <a:pPr>
            <a:defRPr sz="800">
              <a:solidFill>
                <a:srgbClr val="000000"/>
              </a:solidFill>
            </a:defRPr>
          </a:pPr>
          <a:endParaRPr lang="en-US"/>
        </a:p>
      </c:txPr>
    </c:legend>
    <c:plotVisOnly val="1"/>
    <c:dispBlanksAs val="zero"/>
    <c:showDLblsOverMax val="0"/>
  </c:chart>
  <c:spPr>
    <a:ln>
      <a:solidFill>
        <a:schemeClr val="accent2">
          <a:lumMod val="75000"/>
        </a:schemeClr>
      </a:solidFill>
    </a:ln>
  </c:spPr>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8FCD1E-CA8C-4897-A5CA-A4E8AE952356}" type="datetimeFigureOut">
              <a:rPr lang="en-US" smtClean="0"/>
              <a:t>4/22/2012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6D6043-3C29-4088-BCB8-C9638011DF47}" type="slidenum">
              <a:rPr lang="en-US" smtClean="0"/>
              <a:t>‹#›</a:t>
            </a:fld>
            <a:endParaRPr lang="en-US" dirty="0"/>
          </a:p>
        </p:txBody>
      </p:sp>
    </p:spTree>
    <p:extLst>
      <p:ext uri="{BB962C8B-B14F-4D97-AF65-F5344CB8AC3E}">
        <p14:creationId xmlns:p14="http://schemas.microsoft.com/office/powerpoint/2010/main" val="1304762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a:t>
            </a:fld>
            <a:endParaRPr lang="en-US"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6D6043-3C29-4088-BCB8-C9638011DF47}" type="slidenum">
              <a:rPr lang="en-US" smtClean="0"/>
              <a:t>4</a:t>
            </a:fld>
            <a:endParaRPr lang="en-US"/>
          </a:p>
        </p:txBody>
      </p:sp>
    </p:spTree>
    <p:extLst>
      <p:ext uri="{BB962C8B-B14F-4D97-AF65-F5344CB8AC3E}">
        <p14:creationId xmlns:p14="http://schemas.microsoft.com/office/powerpoint/2010/main" val="1846241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6D6043-3C29-4088-BCB8-C9638011DF47}"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846241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6D6043-3C29-4088-BCB8-C9638011DF47}"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846241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Notes:</a:t>
            </a:r>
          </a:p>
          <a:p>
            <a:r>
              <a:rPr lang="en-US" dirty="0" smtClean="0"/>
              <a:t>*General Insurance pertains</a:t>
            </a:r>
            <a:r>
              <a:rPr lang="en-US" baseline="0" dirty="0" smtClean="0"/>
              <a:t> to Insurance other than health</a:t>
            </a:r>
            <a:endParaRPr lang="en-US" dirty="0"/>
          </a:p>
        </p:txBody>
      </p:sp>
      <p:sp>
        <p:nvSpPr>
          <p:cNvPr id="4" name="Slide Number Placeholder 3"/>
          <p:cNvSpPr>
            <a:spLocks noGrp="1"/>
          </p:cNvSpPr>
          <p:nvPr>
            <p:ph type="sldNum" sz="quarter" idx="10"/>
          </p:nvPr>
        </p:nvSpPr>
        <p:spPr/>
        <p:txBody>
          <a:bodyPr/>
          <a:lstStyle/>
          <a:p>
            <a:fld id="{5FBE8A47-C1CA-4E1D-84D2-BDEAB246D0D5}" type="slidenum">
              <a:rPr lang="en-US" smtClean="0">
                <a:solidFill>
                  <a:prstClr val="black"/>
                </a:solidFill>
              </a:rPr>
              <a:pPr/>
              <a:t>8</a:t>
            </a:fld>
            <a:endParaRPr lang="en-US"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BE8A47-C1CA-4E1D-84D2-BDEAB246D0D5}" type="slidenum">
              <a:rPr lang="en-US" smtClean="0">
                <a:solidFill>
                  <a:prstClr val="black"/>
                </a:solidFill>
              </a:rPr>
              <a:pPr/>
              <a:t>9</a:t>
            </a:fld>
            <a:endParaRPr lang="en-US" dirty="0">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04EFD-479D-4BD3-80CF-C5644B7D0AFB}"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764776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9.xml"/><Relationship Id="rId4" Type="http://schemas.openxmlformats.org/officeDocument/2006/relationships/image" Target="../media/image3.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9.xml"/><Relationship Id="rId4" Type="http://schemas.openxmlformats.org/officeDocument/2006/relationships/image" Target="../media/image3.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9.xml"/><Relationship Id="rId4" Type="http://schemas.openxmlformats.org/officeDocument/2006/relationships/image" Target="../media/image3.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9.xml"/><Relationship Id="rId4" Type="http://schemas.openxmlformats.org/officeDocument/2006/relationships/image" Target="../media/image3.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9.xml"/><Relationship Id="rId4" Type="http://schemas.openxmlformats.org/officeDocument/2006/relationships/image" Target="../media/image3.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jpeg"/><Relationship Id="rId1" Type="http://schemas.openxmlformats.org/officeDocument/2006/relationships/slideMaster" Target="../slideMasters/slideMaster9.xml"/><Relationship Id="rId4" Type="http://schemas.openxmlformats.org/officeDocument/2006/relationships/image" Target="../media/image3.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9.xml"/><Relationship Id="rId4" Type="http://schemas.openxmlformats.org/officeDocument/2006/relationships/image" Target="../media/image3.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9.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9.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png"/><Relationship Id="rId1" Type="http://schemas.openxmlformats.org/officeDocument/2006/relationships/slideMaster" Target="../slideMasters/slideMaster9.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4.png"/><Relationship Id="rId1" Type="http://schemas.openxmlformats.org/officeDocument/2006/relationships/slideMaster" Target="../slideMasters/slideMaster9.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9.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7.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5" Type="http://schemas.openxmlformats.org/officeDocument/2006/relationships/image" Target="../media/image18.png"/><Relationship Id="rId4" Type="http://schemas.openxmlformats.org/officeDocument/2006/relationships/image" Target="../media/image15.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1.png"/><Relationship Id="rId1" Type="http://schemas.openxmlformats.org/officeDocument/2006/relationships/slideMaster" Target="../slideMasters/slideMaster9.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1.png"/><Relationship Id="rId1" Type="http://schemas.openxmlformats.org/officeDocument/2006/relationships/slideMaster" Target="../slideMasters/slideMaster9.xml"/><Relationship Id="rId5" Type="http://schemas.openxmlformats.org/officeDocument/2006/relationships/image" Target="../media/image18.png"/><Relationship Id="rId4" Type="http://schemas.openxmlformats.org/officeDocument/2006/relationships/image" Target="../media/image15.png"/></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7.jpe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8.jpe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jpeg"/><Relationship Id="rId1" Type="http://schemas.openxmlformats.org/officeDocument/2006/relationships/slideMaster" Target="../slideMasters/slideMaster9.xml"/><Relationship Id="rId4" Type="http://schemas.openxmlformats.org/officeDocument/2006/relationships/image" Target="../media/image18.png"/></Relationships>
</file>

<file path=ppt/slideLayouts/_rels/slideLayout1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0.jpe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jpeg"/><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0.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png"/><Relationship Id="rId1" Type="http://schemas.openxmlformats.org/officeDocument/2006/relationships/slideMaster" Target="../slideMasters/slideMaster10.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4.png"/><Relationship Id="rId1" Type="http://schemas.openxmlformats.org/officeDocument/2006/relationships/slideMaster" Target="../slideMasters/slideMaster10.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0.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7.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5" Type="http://schemas.openxmlformats.org/officeDocument/2006/relationships/image" Target="../media/image18.png"/><Relationship Id="rId4" Type="http://schemas.openxmlformats.org/officeDocument/2006/relationships/image" Target="../media/image15.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1.png"/><Relationship Id="rId1" Type="http://schemas.openxmlformats.org/officeDocument/2006/relationships/slideMaster" Target="../slideMasters/slideMaster10.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1.png"/><Relationship Id="rId1" Type="http://schemas.openxmlformats.org/officeDocument/2006/relationships/slideMaster" Target="../slideMasters/slideMaster10.xml"/><Relationship Id="rId5" Type="http://schemas.openxmlformats.org/officeDocument/2006/relationships/image" Target="../media/image18.png"/><Relationship Id="rId4" Type="http://schemas.openxmlformats.org/officeDocument/2006/relationships/image" Target="../media/image15.png"/></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7.jpe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8.jpe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jpeg"/><Relationship Id="rId1" Type="http://schemas.openxmlformats.org/officeDocument/2006/relationships/slideMaster" Target="../slideMasters/slideMaster10.xml"/><Relationship Id="rId4" Type="http://schemas.openxmlformats.org/officeDocument/2006/relationships/image" Target="../media/image18.png"/></Relationships>
</file>

<file path=ppt/slideLayouts/_rels/slideLayout1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0.jpeg"/><Relationship Id="rId1" Type="http://schemas.openxmlformats.org/officeDocument/2006/relationships/slideMaster" Target="../slideMasters/slideMaster10.xml"/><Relationship Id="rId4" Type="http://schemas.openxmlformats.org/officeDocument/2006/relationships/image" Target="../media/image7.png"/></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 Id="rId4" Type="http://schemas.openxmlformats.org/officeDocument/2006/relationships/image" Target="../media/image12.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6.png"/><Relationship Id="rId4" Type="http://schemas.openxmlformats.org/officeDocument/2006/relationships/image" Target="../media/image15.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18.png"/><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7.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4.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png"/><Relationship Id="rId1" Type="http://schemas.openxmlformats.org/officeDocument/2006/relationships/slideMaster" Target="../slideMasters/slideMaster4.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4.png"/><Relationship Id="rId1" Type="http://schemas.openxmlformats.org/officeDocument/2006/relationships/slideMaster" Target="../slideMasters/slideMaster4.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4.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7.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4.xml"/><Relationship Id="rId5" Type="http://schemas.openxmlformats.org/officeDocument/2006/relationships/image" Target="../media/image18.png"/><Relationship Id="rId4" Type="http://schemas.openxmlformats.org/officeDocument/2006/relationships/image" Target="../media/image15.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1.png"/><Relationship Id="rId1" Type="http://schemas.openxmlformats.org/officeDocument/2006/relationships/slideMaster" Target="../slideMasters/slideMaster4.xml"/><Relationship Id="rId5" Type="http://schemas.openxmlformats.org/officeDocument/2006/relationships/image" Target="../media/image18.png"/><Relationship Id="rId4"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NULL"/><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NULL"/><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NULL"/><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NULL"/><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5" Type="http://schemas.openxmlformats.org/officeDocument/2006/relationships/image" Target="../media/image18.png"/><Relationship Id="rId4" Type="http://schemas.openxmlformats.org/officeDocument/2006/relationships/image" Target="../media/image15.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Master" Target="../slideMasters/slideMaster6.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jpe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7.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png"/><Relationship Id="rId1" Type="http://schemas.openxmlformats.org/officeDocument/2006/relationships/slideMaster" Target="../slideMasters/slideMaster7.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4.png"/><Relationship Id="rId1" Type="http://schemas.openxmlformats.org/officeDocument/2006/relationships/slideMaster" Target="../slideMasters/slideMaster7.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7.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5" Type="http://schemas.openxmlformats.org/officeDocument/2006/relationships/image" Target="../media/image18.png"/><Relationship Id="rId4" Type="http://schemas.openxmlformats.org/officeDocument/2006/relationships/image" Target="../media/image15.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1.png"/><Relationship Id="rId1" Type="http://schemas.openxmlformats.org/officeDocument/2006/relationships/slideMaster" Target="../slideMasters/slideMaster7.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1.png"/><Relationship Id="rId1" Type="http://schemas.openxmlformats.org/officeDocument/2006/relationships/slideMaster" Target="../slideMasters/slideMaster7.xml"/><Relationship Id="rId5" Type="http://schemas.openxmlformats.org/officeDocument/2006/relationships/image" Target="../media/image18.png"/><Relationship Id="rId4" Type="http://schemas.openxmlformats.org/officeDocument/2006/relationships/image" Target="../media/image15.png"/></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7.jpe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jpeg"/><Relationship Id="rId1" Type="http://schemas.openxmlformats.org/officeDocument/2006/relationships/slideMaster" Target="../slideMasters/slideMaster7.xml"/><Relationship Id="rId4" Type="http://schemas.openxmlformats.org/officeDocument/2006/relationships/image" Target="../media/image18.png"/></Relationships>
</file>

<file path=ppt/slideLayouts/_rels/slideLayout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0.jpeg"/><Relationship Id="rId1" Type="http://schemas.openxmlformats.org/officeDocument/2006/relationships/slideMaster" Target="../slideMasters/slideMaster7.xml"/><Relationship Id="rId4" Type="http://schemas.openxmlformats.org/officeDocument/2006/relationships/image" Target="../media/image7.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90153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5599868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5" name="Picture 4" descr="Template3_Blue_title.jpg"/>
          <p:cNvPicPr>
            <a:picLocks noChangeAspect="1"/>
          </p:cNvPicPr>
          <p:nvPr userDrawn="1"/>
        </p:nvPicPr>
        <p:blipFill>
          <a:blip r:embed="rId2"/>
          <a:stretch>
            <a:fillRect/>
          </a:stretch>
        </p:blipFill>
        <p:spPr>
          <a:xfrm>
            <a:off x="0" y="0"/>
            <a:ext cx="9144000" cy="6858000"/>
          </a:xfrm>
          <a:prstGeom prst="rect">
            <a:avLst/>
          </a:prstGeom>
        </p:spPr>
      </p:pic>
      <p:pic>
        <p:nvPicPr>
          <p:cNvPr id="8" name="Picture 7" descr="microsoft logo.png"/>
          <p:cNvPicPr>
            <a:picLocks noChangeAspect="1"/>
          </p:cNvPicPr>
          <p:nvPr userDrawn="1"/>
        </p:nvPicPr>
        <p:blipFill>
          <a:blip r:embed="rId3"/>
          <a:stretch>
            <a:fillRect/>
          </a:stretch>
        </p:blipFill>
        <p:spPr>
          <a:xfrm>
            <a:off x="4393680" y="6388200"/>
            <a:ext cx="1533147" cy="335281"/>
          </a:xfrm>
          <a:prstGeom prst="rect">
            <a:avLst/>
          </a:prstGeom>
        </p:spPr>
      </p:pic>
      <p:sp>
        <p:nvSpPr>
          <p:cNvPr id="2" name="Title 1"/>
          <p:cNvSpPr>
            <a:spLocks noGrp="1"/>
          </p:cNvSpPr>
          <p:nvPr>
            <p:ph type="ctrTitle"/>
          </p:nvPr>
        </p:nvSpPr>
        <p:spPr>
          <a:xfrm>
            <a:off x="4393681" y="2692920"/>
            <a:ext cx="4750320" cy="1099800"/>
          </a:xfrm>
        </p:spPr>
        <p:txBody>
          <a:bodyPr anchor="t">
            <a:normAutofit/>
          </a:bodyPr>
          <a:lstStyle>
            <a:lvl1pPr algn="l">
              <a:lnSpc>
                <a:spcPct val="90000"/>
              </a:lnSpc>
              <a:defRPr sz="3200">
                <a:solidFill>
                  <a:srgbClr val="FFFFFF"/>
                </a:solidFill>
                <a:effectLst>
                  <a:outerShdw blurRad="50800" dist="38100" dir="2700000">
                    <a:srgbClr val="000000">
                      <a:alpha val="43000"/>
                    </a:srgbClr>
                  </a:outerShdw>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393680" y="4002480"/>
            <a:ext cx="3607320" cy="1066800"/>
          </a:xfrm>
        </p:spPr>
        <p:txBody>
          <a:bodyPr anchor="t">
            <a:normAutofit/>
          </a:bodyPr>
          <a:lstStyle>
            <a:lvl1pPr marL="0" indent="0" algn="l">
              <a:buNone/>
              <a:defRPr sz="16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7126426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74880" y="141030"/>
            <a:ext cx="6714240" cy="544770"/>
          </a:xfrm>
        </p:spPr>
        <p:txBody>
          <a:bodyPr>
            <a:noAutofit/>
          </a:bodyPr>
          <a:lstStyle>
            <a:lvl1pPr algn="l">
              <a:defRPr sz="2800" b="1"/>
            </a:lvl1pPr>
          </a:lstStyle>
          <a:p>
            <a:r>
              <a:rPr lang="en-US" dirty="0" smtClean="0"/>
              <a:t>Click to edit Master title style</a:t>
            </a:r>
            <a:endParaRPr lang="en-US" dirty="0"/>
          </a:p>
        </p:txBody>
      </p:sp>
      <p:sp>
        <p:nvSpPr>
          <p:cNvPr id="3" name="Content Placeholder 2"/>
          <p:cNvSpPr>
            <a:spLocks noGrp="1"/>
          </p:cNvSpPr>
          <p:nvPr>
            <p:ph idx="1"/>
          </p:nvPr>
        </p:nvSpPr>
        <p:spPr>
          <a:xfrm>
            <a:off x="981960" y="560117"/>
            <a:ext cx="7781040" cy="372571"/>
          </a:xfrm>
        </p:spPr>
        <p:txBody>
          <a:bodyPr>
            <a:noAutofit/>
          </a:bodyPr>
          <a:lstStyle>
            <a:lvl1pPr>
              <a:defRPr sz="2200" b="0">
                <a:solidFill>
                  <a:srgbClr val="262626"/>
                </a:solidFill>
                <a:effectLst/>
              </a:defRPr>
            </a:lvl1pPr>
          </a:lstStyle>
          <a:p>
            <a:pPr lvl="0"/>
            <a:r>
              <a:rPr lang="en-US" dirty="0" smtClean="0"/>
              <a:t>Click to edit Master text styles</a:t>
            </a:r>
          </a:p>
        </p:txBody>
      </p:sp>
      <p:sp>
        <p:nvSpPr>
          <p:cNvPr id="5" name="Footer Placeholder 4"/>
          <p:cNvSpPr>
            <a:spLocks noGrp="1"/>
          </p:cNvSpPr>
          <p:nvPr>
            <p:ph type="ftr" sz="quarter" idx="11"/>
          </p:nvPr>
        </p:nvSpPr>
        <p:spPr>
          <a:xfrm>
            <a:off x="3124200" y="6416675"/>
            <a:ext cx="2895600" cy="365125"/>
          </a:xfrm>
          <a:prstGeom prst="rect">
            <a:avLst/>
          </a:prstGeom>
        </p:spPr>
        <p:txBody>
          <a:bodyPr/>
          <a:lstStyle>
            <a:lvl1pPr algn="ctr">
              <a:defRPr sz="900">
                <a:solidFill>
                  <a:srgbClr val="525353"/>
                </a:solidFill>
              </a:defRPr>
            </a:lvl1pPr>
          </a:lstStyle>
          <a:p>
            <a:pPr defTabSz="457200"/>
            <a:endParaRPr lang="en-US" dirty="0"/>
          </a:p>
        </p:txBody>
      </p:sp>
      <p:sp>
        <p:nvSpPr>
          <p:cNvPr id="6" name="Slide Number Placeholder 5"/>
          <p:cNvSpPr>
            <a:spLocks noGrp="1"/>
          </p:cNvSpPr>
          <p:nvPr>
            <p:ph type="sldNum" sz="quarter" idx="12"/>
          </p:nvPr>
        </p:nvSpPr>
        <p:spPr>
          <a:xfrm>
            <a:off x="6553200" y="6416675"/>
            <a:ext cx="2133600" cy="365125"/>
          </a:xfrm>
          <a:prstGeom prst="rect">
            <a:avLst/>
          </a:prstGeom>
        </p:spPr>
        <p:txBody>
          <a:bodyPr/>
          <a:lstStyle>
            <a:lvl1pPr algn="r">
              <a:defRPr sz="1200">
                <a:solidFill>
                  <a:srgbClr val="525353"/>
                </a:solidFill>
              </a:defRPr>
            </a:lvl1pPr>
          </a:lstStyle>
          <a:p>
            <a:pPr defTabSz="457200"/>
            <a:fld id="{64E1046F-EA70-4B42-8C4B-0948B0F9237A}" type="slidenum">
              <a:rPr lang="en-US" smtClean="0"/>
              <a:pPr defTabSz="457200"/>
              <a:t>‹#›</a:t>
            </a:fld>
            <a:endParaRPr lang="en-US" dirty="0"/>
          </a:p>
        </p:txBody>
      </p:sp>
      <p:sp>
        <p:nvSpPr>
          <p:cNvPr id="8" name="Text Placeholder 7"/>
          <p:cNvSpPr>
            <a:spLocks noGrp="1"/>
          </p:cNvSpPr>
          <p:nvPr>
            <p:ph type="body" sz="quarter" idx="13"/>
          </p:nvPr>
        </p:nvSpPr>
        <p:spPr>
          <a:xfrm>
            <a:off x="981960" y="914400"/>
            <a:ext cx="7781040" cy="320040"/>
          </a:xfrm>
        </p:spPr>
        <p:txBody>
          <a:bodyPr>
            <a:noAutofit/>
          </a:bodyPr>
          <a:lstStyle>
            <a:lvl1pPr marL="285750" indent="-285750">
              <a:spcAft>
                <a:spcPts val="0"/>
              </a:spcAft>
              <a:buSzPct val="100000"/>
              <a:buFontTx/>
              <a:buNone/>
              <a:defRPr sz="1800">
                <a:solidFill>
                  <a:srgbClr val="0070C0"/>
                </a:solidFill>
                <a:effectLst>
                  <a:outerShdw blurRad="50800" dist="38100" dir="5400000" algn="t" rotWithShape="0">
                    <a:prstClr val="black">
                      <a:alpha val="17000"/>
                    </a:prstClr>
                  </a:outerShdw>
                </a:effectLst>
              </a:defRPr>
            </a:lvl1pPr>
            <a:lvl2pPr marL="569913" indent="-284163">
              <a:buFont typeface="Lucida Grande"/>
              <a:buChar char="-"/>
              <a:defRPr sz="1600">
                <a:solidFill>
                  <a:srgbClr val="525353"/>
                </a:solidFill>
              </a:defRPr>
            </a:lvl2pPr>
            <a:lvl3pPr marL="855663" indent="-285750">
              <a:defRPr sz="1600">
                <a:solidFill>
                  <a:srgbClr val="525353"/>
                </a:solidFill>
              </a:defRPr>
            </a:lvl3pPr>
            <a:lvl4pPr marL="1139825" indent="-284163">
              <a:defRPr sz="1600">
                <a:solidFill>
                  <a:srgbClr val="525353"/>
                </a:solidFill>
              </a:defRPr>
            </a:lvl4pPr>
          </a:lstStyle>
          <a:p>
            <a:pPr lvl="0"/>
            <a:r>
              <a:rPr lang="en-US" dirty="0" smtClean="0"/>
              <a:t>Click to edit Master text styles</a:t>
            </a:r>
          </a:p>
        </p:txBody>
      </p:sp>
    </p:spTree>
    <p:extLst>
      <p:ext uri="{BB962C8B-B14F-4D97-AF65-F5344CB8AC3E}">
        <p14:creationId xmlns:p14="http://schemas.microsoft.com/office/powerpoint/2010/main" val="183718027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9" name="Picture 8" descr="Template2_Blue_text_B.jpg"/>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905760" y="386958"/>
            <a:ext cx="7781040" cy="792162"/>
          </a:xfrm>
        </p:spPr>
        <p:txBody>
          <a:bodyPr/>
          <a:lstStyle>
            <a:lvl1pPr>
              <a:defRPr>
                <a:solidFill>
                  <a:schemeClr val="bg1"/>
                </a:solidFill>
              </a:defRPr>
            </a:lvl1pPr>
          </a:lstStyle>
          <a:p>
            <a:r>
              <a:rPr lang="en-US" smtClean="0"/>
              <a:t>Click to edit Master title style</a:t>
            </a:r>
            <a:endParaRPr lang="en-US"/>
          </a:p>
        </p:txBody>
      </p:sp>
      <p:sp>
        <p:nvSpPr>
          <p:cNvPr id="7" name="Text Placeholder 6"/>
          <p:cNvSpPr>
            <a:spLocks noGrp="1"/>
          </p:cNvSpPr>
          <p:nvPr>
            <p:ph type="body" sz="quarter" idx="13"/>
          </p:nvPr>
        </p:nvSpPr>
        <p:spPr>
          <a:xfrm>
            <a:off x="906463" y="1117080"/>
            <a:ext cx="6713537" cy="4572000"/>
          </a:xfrm>
        </p:spPr>
        <p:txBody>
          <a:bodyPr/>
          <a:lstStyle>
            <a:lvl1pPr>
              <a:defRPr>
                <a:solidFill>
                  <a:srgbClr val="FFFFFF"/>
                </a:solidFill>
                <a:effectLst/>
              </a:defRPr>
            </a:lvl1pPr>
            <a:lvl2pPr marL="287338" indent="-287338">
              <a:buFont typeface="Arial"/>
              <a:buChar char="•"/>
              <a:defRPr>
                <a:solidFill>
                  <a:srgbClr val="FFFFFF"/>
                </a:solidFill>
              </a:defRPr>
            </a:lvl2pPr>
            <a:lvl4pPr marL="573088" indent="-285750">
              <a:defRPr sz="1600">
                <a:solidFill>
                  <a:srgbClr val="FFFFFF"/>
                </a:solidFill>
              </a:defRPr>
            </a:lvl4pPr>
            <a:lvl5pPr marL="860425" indent="-287338">
              <a:buFont typeface="Arial"/>
              <a:buChar char="•"/>
              <a:defRPr sz="1600">
                <a:solidFill>
                  <a:schemeClr val="bg1"/>
                </a:solidFill>
              </a:defRPr>
            </a:lvl5pPr>
          </a:lstStyle>
          <a:p>
            <a:pPr lvl="0"/>
            <a:r>
              <a:rPr lang="en-US" dirty="0" smtClean="0"/>
              <a:t>Click to edit Master text styles</a:t>
            </a:r>
          </a:p>
          <a:p>
            <a:pPr lvl="1"/>
            <a:r>
              <a:rPr lang="en-US" dirty="0" smtClean="0"/>
              <a:t>Second level</a:t>
            </a:r>
          </a:p>
          <a:p>
            <a:pPr lvl="3"/>
            <a:r>
              <a:rPr lang="en-US" dirty="0" smtClean="0"/>
              <a:t>Third level</a:t>
            </a:r>
          </a:p>
          <a:p>
            <a:pPr lvl="4"/>
            <a:r>
              <a:rPr lang="en-US" dirty="0" smtClean="0"/>
              <a:t>Fourth level</a:t>
            </a:r>
          </a:p>
        </p:txBody>
      </p:sp>
      <p:pic>
        <p:nvPicPr>
          <p:cNvPr id="11" name="Picture 10" descr="microsoft logo.png"/>
          <p:cNvPicPr>
            <a:picLocks noChangeAspect="1"/>
          </p:cNvPicPr>
          <p:nvPr userDrawn="1"/>
        </p:nvPicPr>
        <p:blipFill>
          <a:blip r:embed="rId3"/>
          <a:stretch>
            <a:fillRect/>
          </a:stretch>
        </p:blipFill>
        <p:spPr>
          <a:xfrm>
            <a:off x="7432533" y="6455159"/>
            <a:ext cx="1533147" cy="335281"/>
          </a:xfrm>
          <a:prstGeom prst="rect">
            <a:avLst/>
          </a:prstGeom>
        </p:spPr>
      </p:pic>
    </p:spTree>
    <p:extLst>
      <p:ext uri="{BB962C8B-B14F-4D97-AF65-F5344CB8AC3E}">
        <p14:creationId xmlns:p14="http://schemas.microsoft.com/office/powerpoint/2010/main" val="343461822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74880" y="1600200"/>
            <a:ext cx="3749520" cy="4525963"/>
          </a:xfrm>
        </p:spPr>
        <p:txBody>
          <a:bodyPr/>
          <a:lstStyle>
            <a:lvl1pPr>
              <a:defRPr sz="2200">
                <a:solidFill>
                  <a:schemeClr val="tx2"/>
                </a:solidFill>
              </a:defRPr>
            </a:lvl1pPr>
            <a:lvl2pPr marL="285750" indent="-285750">
              <a:buSzPct val="100000"/>
              <a:buFontTx/>
              <a:buBlip>
                <a:blip r:embed="rId2"/>
              </a:buBlip>
              <a:defRPr sz="1800">
                <a:solidFill>
                  <a:srgbClr val="525353"/>
                </a:solidFill>
              </a:defRPr>
            </a:lvl2pPr>
            <a:lvl3pPr>
              <a:defRPr sz="2000"/>
            </a:lvl3pPr>
            <a:lvl4pPr marL="569913" indent="-284163">
              <a:defRPr sz="1600">
                <a:solidFill>
                  <a:srgbClr val="525353"/>
                </a:solidFill>
              </a:defRPr>
            </a:lvl4pPr>
            <a:lvl5pPr marL="855663" indent="-285750">
              <a:buFont typeface="Arial"/>
              <a:buChar char="•"/>
              <a:defRPr sz="1600">
                <a:solidFill>
                  <a:srgbClr val="52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3"/>
            <a:r>
              <a:rPr lang="en-US" dirty="0" smtClean="0"/>
              <a:t>Third level</a:t>
            </a:r>
          </a:p>
          <a:p>
            <a:pPr lvl="4"/>
            <a:r>
              <a:rPr lang="en-US" sz="1600" dirty="0" smtClean="0">
                <a:solidFill>
                  <a:srgbClr val="525353"/>
                </a:solidFill>
              </a:rPr>
              <a:t>Fourth level</a:t>
            </a:r>
            <a:endParaRPr lang="en-US" dirty="0" smtClean="0"/>
          </a:p>
        </p:txBody>
      </p:sp>
      <p:sp>
        <p:nvSpPr>
          <p:cNvPr id="4" name="Content Placeholder 3"/>
          <p:cNvSpPr>
            <a:spLocks noGrp="1"/>
          </p:cNvSpPr>
          <p:nvPr>
            <p:ph sz="half" idx="2"/>
          </p:nvPr>
        </p:nvSpPr>
        <p:spPr>
          <a:xfrm>
            <a:off x="4953000" y="1600200"/>
            <a:ext cx="3733800" cy="4525963"/>
          </a:xfrm>
        </p:spPr>
        <p:txBody>
          <a:bodyPr/>
          <a:lstStyle>
            <a:lvl1pPr>
              <a:defRPr sz="2200"/>
            </a:lvl1pPr>
            <a:lvl2pPr marL="285750" indent="-285750">
              <a:buSzPct val="100000"/>
              <a:buFontTx/>
              <a:buBlip>
                <a:blip r:embed="rId2"/>
              </a:buBlip>
              <a:defRPr sz="1800">
                <a:solidFill>
                  <a:schemeClr val="accent6">
                    <a:lumMod val="50000"/>
                  </a:schemeClr>
                </a:solidFill>
              </a:defRPr>
            </a:lvl2pPr>
            <a:lvl3pPr>
              <a:defRPr sz="2000"/>
            </a:lvl3pPr>
            <a:lvl4pPr marL="569913" indent="-284163">
              <a:defRPr sz="1600">
                <a:solidFill>
                  <a:schemeClr val="accent6">
                    <a:lumMod val="50000"/>
                  </a:schemeClr>
                </a:solidFill>
              </a:defRPr>
            </a:lvl4pPr>
            <a:lvl5pPr marL="855663" indent="-285750">
              <a:buFont typeface="Arial"/>
              <a:buChar char="•"/>
              <a:defRPr sz="1600">
                <a:solidFill>
                  <a:srgbClr val="5253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3"/>
            <a:r>
              <a:rPr lang="en-US" dirty="0" smtClean="0"/>
              <a:t>Third level</a:t>
            </a:r>
          </a:p>
          <a:p>
            <a:pPr lvl="4"/>
            <a:r>
              <a:rPr lang="en-US" sz="1600" dirty="0" smtClean="0">
                <a:solidFill>
                  <a:srgbClr val="525353"/>
                </a:solidFill>
              </a:rPr>
              <a:t>Fourth level</a:t>
            </a:r>
            <a:endParaRPr lang="en-US" dirty="0" smtClean="0"/>
          </a:p>
        </p:txBody>
      </p:sp>
      <p:sp>
        <p:nvSpPr>
          <p:cNvPr id="6" name="Footer Placeholder 5"/>
          <p:cNvSpPr>
            <a:spLocks noGrp="1"/>
          </p:cNvSpPr>
          <p:nvPr>
            <p:ph type="ftr" sz="quarter" idx="11"/>
          </p:nvPr>
        </p:nvSpPr>
        <p:spPr>
          <a:xfrm>
            <a:off x="3124200" y="6416675"/>
            <a:ext cx="2895600" cy="365125"/>
          </a:xfrm>
          <a:prstGeom prst="rect">
            <a:avLst/>
          </a:prstGeom>
        </p:spPr>
        <p:txBody>
          <a:bodyPr/>
          <a:lstStyle>
            <a:lvl1pPr algn="ctr">
              <a:defRPr sz="1200">
                <a:solidFill>
                  <a:srgbClr val="525353"/>
                </a:solidFill>
              </a:defRPr>
            </a:lvl1pPr>
          </a:lstStyle>
          <a:p>
            <a:pPr defTabSz="457200"/>
            <a:endParaRPr lang="en-US" dirty="0"/>
          </a:p>
        </p:txBody>
      </p:sp>
      <p:sp>
        <p:nvSpPr>
          <p:cNvPr id="7" name="Slide Number Placeholder 6"/>
          <p:cNvSpPr>
            <a:spLocks noGrp="1"/>
          </p:cNvSpPr>
          <p:nvPr>
            <p:ph type="sldNum" sz="quarter" idx="12"/>
          </p:nvPr>
        </p:nvSpPr>
        <p:spPr>
          <a:xfrm>
            <a:off x="6553200" y="6416675"/>
            <a:ext cx="2133600" cy="365125"/>
          </a:xfrm>
          <a:prstGeom prst="rect">
            <a:avLst/>
          </a:prstGeom>
        </p:spPr>
        <p:txBody>
          <a:bodyPr/>
          <a:lstStyle>
            <a:lvl1pPr algn="r">
              <a:defRPr sz="1200">
                <a:solidFill>
                  <a:srgbClr val="525353"/>
                </a:solidFill>
              </a:defRPr>
            </a:lvl1pPr>
          </a:lstStyle>
          <a:p>
            <a:pPr defTabSz="457200"/>
            <a:fld id="{64E1046F-EA70-4B42-8C4B-0948B0F9237A}" type="slidenum">
              <a:rPr lang="en-US" smtClean="0"/>
              <a:pPr defTabSz="457200"/>
              <a:t>‹#›</a:t>
            </a:fld>
            <a:endParaRPr lang="en-US" dirty="0"/>
          </a:p>
        </p:txBody>
      </p:sp>
    </p:spTree>
    <p:extLst>
      <p:ext uri="{BB962C8B-B14F-4D97-AF65-F5344CB8AC3E}">
        <p14:creationId xmlns:p14="http://schemas.microsoft.com/office/powerpoint/2010/main" val="179304651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3124200" y="6416675"/>
            <a:ext cx="2895600" cy="365125"/>
          </a:xfrm>
          <a:prstGeom prst="rect">
            <a:avLst/>
          </a:prstGeom>
        </p:spPr>
        <p:txBody>
          <a:bodyPr/>
          <a:lstStyle>
            <a:lvl1pPr algn="ctr">
              <a:defRPr sz="1200">
                <a:solidFill>
                  <a:srgbClr val="525353"/>
                </a:solidFill>
              </a:defRPr>
            </a:lvl1pPr>
          </a:lstStyle>
          <a:p>
            <a:pPr defTabSz="457200"/>
            <a:endParaRPr lang="en-US" dirty="0"/>
          </a:p>
        </p:txBody>
      </p:sp>
      <p:sp>
        <p:nvSpPr>
          <p:cNvPr id="5" name="Slide Number Placeholder 4"/>
          <p:cNvSpPr>
            <a:spLocks noGrp="1"/>
          </p:cNvSpPr>
          <p:nvPr>
            <p:ph type="sldNum" sz="quarter" idx="12"/>
          </p:nvPr>
        </p:nvSpPr>
        <p:spPr>
          <a:xfrm>
            <a:off x="6553200" y="6416675"/>
            <a:ext cx="2133600" cy="365125"/>
          </a:xfrm>
          <a:prstGeom prst="rect">
            <a:avLst/>
          </a:prstGeom>
        </p:spPr>
        <p:txBody>
          <a:bodyPr/>
          <a:lstStyle>
            <a:lvl1pPr algn="r">
              <a:defRPr sz="1200">
                <a:solidFill>
                  <a:srgbClr val="525353"/>
                </a:solidFill>
              </a:defRPr>
            </a:lvl1pPr>
          </a:lstStyle>
          <a:p>
            <a:pPr defTabSz="457200"/>
            <a:fld id="{64E1046F-EA70-4B42-8C4B-0948B0F9237A}" type="slidenum">
              <a:rPr lang="en-US" smtClean="0"/>
              <a:pPr defTabSz="457200"/>
              <a:t>‹#›</a:t>
            </a:fld>
            <a:endParaRPr lang="en-US" dirty="0"/>
          </a:p>
        </p:txBody>
      </p:sp>
      <p:sp>
        <p:nvSpPr>
          <p:cNvPr id="7" name="Text Placeholder 6"/>
          <p:cNvSpPr>
            <a:spLocks noGrp="1"/>
          </p:cNvSpPr>
          <p:nvPr>
            <p:ph type="body" sz="quarter" idx="13"/>
          </p:nvPr>
        </p:nvSpPr>
        <p:spPr>
          <a:xfrm>
            <a:off x="974880" y="1134360"/>
            <a:ext cx="7407120" cy="4885440"/>
          </a:xfrm>
        </p:spPr>
        <p:txBody>
          <a:bodyPr/>
          <a:lstStyle>
            <a:lvl1pPr>
              <a:defRPr>
                <a:solidFill>
                  <a:schemeClr val="accent6">
                    <a:lumMod val="50000"/>
                  </a:schemeClr>
                </a:solidFill>
                <a:effectLst/>
                <a:latin typeface="Consolas"/>
                <a:cs typeface="Consolas"/>
              </a:defRPr>
            </a:lvl1pPr>
            <a:lvl2pPr marL="346075" indent="0">
              <a:buFont typeface="Arial"/>
              <a:buNone/>
              <a:defRPr baseline="0">
                <a:solidFill>
                  <a:schemeClr val="accent6">
                    <a:lumMod val="50000"/>
                  </a:schemeClr>
                </a:solidFill>
                <a:latin typeface="Consolas"/>
                <a:cs typeface="Consolas"/>
              </a:defRPr>
            </a:lvl2pPr>
            <a:lvl3pPr>
              <a:buNone/>
              <a:defRPr sz="1800" baseline="0">
                <a:solidFill>
                  <a:schemeClr val="accent6">
                    <a:lumMod val="50000"/>
                  </a:schemeClr>
                </a:solidFill>
                <a:latin typeface="Consolas"/>
                <a:cs typeface="Consolas"/>
              </a:defRPr>
            </a:lvl3pPr>
          </a:lstStyle>
          <a:p>
            <a:pPr lvl="0"/>
            <a:r>
              <a:rPr lang="en-US" dirty="0" smtClean="0"/>
              <a:t>Click to edit Master text styles</a:t>
            </a:r>
          </a:p>
          <a:p>
            <a:pPr lvl="1"/>
            <a:r>
              <a:rPr lang="en-US" dirty="0" smtClean="0">
                <a:solidFill>
                  <a:srgbClr val="A4A5A5"/>
                </a:solidFill>
              </a:rPr>
              <a:t>Second level</a:t>
            </a:r>
          </a:p>
          <a:p>
            <a:pPr lvl="2"/>
            <a:r>
              <a:rPr lang="en-US" sz="1800" dirty="0" smtClean="0">
                <a:solidFill>
                  <a:srgbClr val="A4A5A5"/>
                </a:solidFill>
              </a:rPr>
              <a:t>Third level</a:t>
            </a:r>
            <a:endParaRPr lang="en-US" dirty="0" smtClean="0"/>
          </a:p>
        </p:txBody>
      </p:sp>
    </p:spTree>
    <p:extLst>
      <p:ext uri="{BB962C8B-B14F-4D97-AF65-F5344CB8AC3E}">
        <p14:creationId xmlns:p14="http://schemas.microsoft.com/office/powerpoint/2010/main" val="360155617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3124200" y="6416675"/>
            <a:ext cx="2895600" cy="365125"/>
          </a:xfrm>
          <a:prstGeom prst="rect">
            <a:avLst/>
          </a:prstGeom>
        </p:spPr>
        <p:txBody>
          <a:bodyPr/>
          <a:lstStyle>
            <a:lvl1pPr algn="ctr">
              <a:defRPr sz="1200">
                <a:solidFill>
                  <a:srgbClr val="525353"/>
                </a:solidFill>
              </a:defRPr>
            </a:lvl1pPr>
          </a:lstStyle>
          <a:p>
            <a:pPr defTabSz="457200"/>
            <a:endParaRPr lang="en-US" dirty="0"/>
          </a:p>
        </p:txBody>
      </p:sp>
      <p:sp>
        <p:nvSpPr>
          <p:cNvPr id="5" name="Slide Number Placeholder 4"/>
          <p:cNvSpPr>
            <a:spLocks noGrp="1"/>
          </p:cNvSpPr>
          <p:nvPr>
            <p:ph type="sldNum" sz="quarter" idx="12"/>
          </p:nvPr>
        </p:nvSpPr>
        <p:spPr>
          <a:xfrm>
            <a:off x="6553200" y="6416675"/>
            <a:ext cx="2133600" cy="365125"/>
          </a:xfrm>
          <a:prstGeom prst="rect">
            <a:avLst/>
          </a:prstGeom>
        </p:spPr>
        <p:txBody>
          <a:bodyPr/>
          <a:lstStyle>
            <a:lvl1pPr algn="r">
              <a:defRPr sz="1200">
                <a:solidFill>
                  <a:srgbClr val="525353"/>
                </a:solidFill>
              </a:defRPr>
            </a:lvl1pPr>
          </a:lstStyle>
          <a:p>
            <a:pPr defTabSz="457200"/>
            <a:fld id="{64E1046F-EA70-4B42-8C4B-0948B0F9237A}" type="slidenum">
              <a:rPr lang="en-US" smtClean="0"/>
              <a:pPr defTabSz="457200"/>
              <a:t>‹#›</a:t>
            </a:fld>
            <a:endParaRPr lang="en-US" dirty="0"/>
          </a:p>
        </p:txBody>
      </p:sp>
    </p:spTree>
    <p:extLst>
      <p:ext uri="{BB962C8B-B14F-4D97-AF65-F5344CB8AC3E}">
        <p14:creationId xmlns:p14="http://schemas.microsoft.com/office/powerpoint/2010/main" val="28277486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124200" y="6413502"/>
            <a:ext cx="2895600" cy="365125"/>
          </a:xfrm>
          <a:prstGeom prst="rect">
            <a:avLst/>
          </a:prstGeom>
        </p:spPr>
        <p:txBody>
          <a:bodyPr/>
          <a:lstStyle>
            <a:lvl1pPr algn="ctr">
              <a:defRPr sz="1200">
                <a:solidFill>
                  <a:schemeClr val="accent6">
                    <a:lumMod val="50000"/>
                  </a:schemeClr>
                </a:solidFill>
              </a:defRPr>
            </a:lvl1pPr>
          </a:lstStyle>
          <a:p>
            <a:pPr defTabSz="457200"/>
            <a:endParaRPr lang="en-US" dirty="0">
              <a:solidFill>
                <a:srgbClr val="A4A5A5">
                  <a:lumMod val="50000"/>
                </a:srgbClr>
              </a:solidFill>
            </a:endParaRPr>
          </a:p>
        </p:txBody>
      </p:sp>
      <p:sp>
        <p:nvSpPr>
          <p:cNvPr id="4" name="Slide Number Placeholder 3"/>
          <p:cNvSpPr>
            <a:spLocks noGrp="1"/>
          </p:cNvSpPr>
          <p:nvPr>
            <p:ph type="sldNum" sz="quarter" idx="12"/>
          </p:nvPr>
        </p:nvSpPr>
        <p:spPr>
          <a:xfrm>
            <a:off x="6553200" y="6413502"/>
            <a:ext cx="2133600" cy="365125"/>
          </a:xfrm>
          <a:prstGeom prst="rect">
            <a:avLst/>
          </a:prstGeom>
        </p:spPr>
        <p:txBody>
          <a:bodyPr/>
          <a:lstStyle>
            <a:lvl1pPr algn="r">
              <a:defRPr sz="1200">
                <a:solidFill>
                  <a:schemeClr val="accent6">
                    <a:lumMod val="50000"/>
                  </a:schemeClr>
                </a:solidFill>
              </a:defRPr>
            </a:lvl1pPr>
          </a:lstStyle>
          <a:p>
            <a:pPr defTabSz="457200"/>
            <a:fld id="{64E1046F-EA70-4B42-8C4B-0948B0F9237A}" type="slidenum">
              <a:rPr lang="en-US" smtClean="0">
                <a:solidFill>
                  <a:srgbClr val="A4A5A5">
                    <a:lumMod val="50000"/>
                  </a:srgbClr>
                </a:solidFill>
              </a:rPr>
              <a:pPr defTabSz="457200"/>
              <a:t>‹#›</a:t>
            </a:fld>
            <a:endParaRPr lang="en-US" dirty="0">
              <a:solidFill>
                <a:srgbClr val="A4A5A5">
                  <a:lumMod val="50000"/>
                </a:srgbClr>
              </a:solidFill>
            </a:endParaRPr>
          </a:p>
        </p:txBody>
      </p:sp>
    </p:spTree>
    <p:extLst>
      <p:ext uri="{BB962C8B-B14F-4D97-AF65-F5344CB8AC3E}">
        <p14:creationId xmlns:p14="http://schemas.microsoft.com/office/powerpoint/2010/main" val="210335766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p:txBody>
      </p:sp>
      <p:sp>
        <p:nvSpPr>
          <p:cNvPr id="8" name="Text Placeholder 7"/>
          <p:cNvSpPr>
            <a:spLocks noGrp="1"/>
          </p:cNvSpPr>
          <p:nvPr>
            <p:ph type="body" sz="quarter" idx="13"/>
          </p:nvPr>
        </p:nvSpPr>
        <p:spPr>
          <a:xfrm>
            <a:off x="981960" y="1641840"/>
            <a:ext cx="7781040" cy="4530360"/>
          </a:xfrm>
        </p:spPr>
        <p:txBody>
          <a:bodyPr/>
          <a:lstStyle>
            <a:lvl1pPr marL="285750" indent="-285750">
              <a:spcAft>
                <a:spcPts val="0"/>
              </a:spcAft>
              <a:buSzPct val="100000"/>
              <a:buFontTx/>
              <a:buBlip>
                <a:blip r:embed="rId2"/>
              </a:buBlip>
              <a:defRPr sz="1800">
                <a:solidFill>
                  <a:srgbClr val="525353"/>
                </a:solidFill>
                <a:effectLst/>
              </a:defRPr>
            </a:lvl1pPr>
            <a:lvl2pPr marL="569913" indent="-284163">
              <a:buFont typeface="Lucida Grande"/>
              <a:buChar char="-"/>
              <a:defRPr sz="1600">
                <a:solidFill>
                  <a:srgbClr val="525353"/>
                </a:solidFill>
              </a:defRPr>
            </a:lvl2pPr>
            <a:lvl3pPr marL="855663" indent="-285750">
              <a:defRPr sz="1600">
                <a:solidFill>
                  <a:srgbClr val="525353"/>
                </a:solidFill>
              </a:defRPr>
            </a:lvl3pPr>
            <a:lvl4pPr marL="1139825" indent="-284163">
              <a:defRPr sz="1600">
                <a:solidFill>
                  <a:srgbClr val="525353"/>
                </a:solidFill>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5" name="Footer Placeholder 4"/>
          <p:cNvSpPr>
            <a:spLocks noGrp="1"/>
          </p:cNvSpPr>
          <p:nvPr>
            <p:ph type="ftr" sz="quarter" idx="14"/>
          </p:nvPr>
        </p:nvSpPr>
        <p:spPr>
          <a:xfrm>
            <a:off x="3124200" y="6416675"/>
            <a:ext cx="2895600" cy="365125"/>
          </a:xfrm>
          <a:prstGeom prst="rect">
            <a:avLst/>
          </a:prstGeom>
        </p:spPr>
        <p:txBody>
          <a:bodyPr/>
          <a:lstStyle>
            <a:lvl1pPr algn="ctr" fontAlgn="auto">
              <a:spcBef>
                <a:spcPts val="0"/>
              </a:spcBef>
              <a:spcAft>
                <a:spcPts val="0"/>
              </a:spcAft>
              <a:defRPr sz="1200">
                <a:solidFill>
                  <a:schemeClr val="accent6">
                    <a:lumMod val="50000"/>
                  </a:schemeClr>
                </a:solidFill>
                <a:latin typeface="+mn-lt"/>
                <a:cs typeface="+mn-cs"/>
              </a:defRPr>
            </a:lvl1pPr>
          </a:lstStyle>
          <a:p>
            <a:pPr defTabSz="457200">
              <a:defRPr/>
            </a:pPr>
            <a:endParaRPr lang="en-US" dirty="0">
              <a:solidFill>
                <a:srgbClr val="A4A5A5">
                  <a:lumMod val="50000"/>
                </a:srgbClr>
              </a:solidFill>
            </a:endParaRPr>
          </a:p>
        </p:txBody>
      </p:sp>
      <p:sp>
        <p:nvSpPr>
          <p:cNvPr id="6" name="Slide Number Placeholder 5"/>
          <p:cNvSpPr>
            <a:spLocks noGrp="1"/>
          </p:cNvSpPr>
          <p:nvPr>
            <p:ph type="sldNum" sz="quarter" idx="15"/>
          </p:nvPr>
        </p:nvSpPr>
        <p:spPr>
          <a:xfrm>
            <a:off x="6553200" y="6416675"/>
            <a:ext cx="2133600" cy="365125"/>
          </a:xfrm>
          <a:prstGeom prst="rect">
            <a:avLst/>
          </a:prstGeom>
        </p:spPr>
        <p:txBody>
          <a:bodyPr/>
          <a:lstStyle>
            <a:lvl1pPr algn="r" fontAlgn="auto">
              <a:spcBef>
                <a:spcPts val="0"/>
              </a:spcBef>
              <a:spcAft>
                <a:spcPts val="0"/>
              </a:spcAft>
              <a:defRPr sz="1200">
                <a:solidFill>
                  <a:srgbClr val="525353"/>
                </a:solidFill>
                <a:latin typeface="+mn-lt"/>
                <a:cs typeface="+mn-cs"/>
              </a:defRPr>
            </a:lvl1pPr>
          </a:lstStyle>
          <a:p>
            <a:pPr defTabSz="457200">
              <a:defRPr/>
            </a:pPr>
            <a:fld id="{98D855BF-0C44-4623-8959-8C0B3682948E}" type="slidenum">
              <a:rPr lang="en-US"/>
              <a:pPr defTabSz="457200">
                <a:defRPr/>
              </a:pPr>
              <a:t>‹#›</a:t>
            </a:fld>
            <a:endParaRPr lang="en-US" dirty="0"/>
          </a:p>
        </p:txBody>
      </p:sp>
    </p:spTree>
    <p:extLst>
      <p:ext uri="{BB962C8B-B14F-4D97-AF65-F5344CB8AC3E}">
        <p14:creationId xmlns:p14="http://schemas.microsoft.com/office/powerpoint/2010/main" val="238276553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6_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3124200" y="6416675"/>
            <a:ext cx="2895600" cy="365125"/>
          </a:xfrm>
          <a:prstGeom prst="rect">
            <a:avLst/>
          </a:prstGeom>
        </p:spPr>
        <p:txBody>
          <a:bodyPr/>
          <a:lstStyle>
            <a:lvl1pPr algn="ctr">
              <a:defRPr sz="1200">
                <a:solidFill>
                  <a:srgbClr val="525353"/>
                </a:solidFill>
              </a:defRPr>
            </a:lvl1pPr>
          </a:lstStyle>
          <a:p>
            <a:pPr defTabSz="457200"/>
            <a:endParaRPr lang="en-US" dirty="0"/>
          </a:p>
        </p:txBody>
      </p:sp>
      <p:sp>
        <p:nvSpPr>
          <p:cNvPr id="7" name="Slide Number Placeholder 6"/>
          <p:cNvSpPr>
            <a:spLocks noGrp="1"/>
          </p:cNvSpPr>
          <p:nvPr>
            <p:ph type="sldNum" sz="quarter" idx="12"/>
          </p:nvPr>
        </p:nvSpPr>
        <p:spPr>
          <a:xfrm>
            <a:off x="6553200" y="6416675"/>
            <a:ext cx="2133600" cy="365125"/>
          </a:xfrm>
          <a:prstGeom prst="rect">
            <a:avLst/>
          </a:prstGeom>
        </p:spPr>
        <p:txBody>
          <a:bodyPr/>
          <a:lstStyle>
            <a:lvl1pPr algn="r">
              <a:defRPr sz="1200">
                <a:solidFill>
                  <a:srgbClr val="525353"/>
                </a:solidFill>
              </a:defRPr>
            </a:lvl1pPr>
          </a:lstStyle>
          <a:p>
            <a:pPr defTabSz="457200"/>
            <a:fld id="{64E1046F-EA70-4B42-8C4B-0948B0F9237A}" type="slidenum">
              <a:rPr lang="en-US" smtClean="0"/>
              <a:pPr defTabSz="457200"/>
              <a:t>‹#›</a:t>
            </a:fld>
            <a:endParaRPr lang="en-US" dirty="0"/>
          </a:p>
        </p:txBody>
      </p:sp>
      <p:sp>
        <p:nvSpPr>
          <p:cNvPr id="8" name="Title 1"/>
          <p:cNvSpPr>
            <a:spLocks noGrp="1"/>
          </p:cNvSpPr>
          <p:nvPr>
            <p:ph type="title"/>
          </p:nvPr>
        </p:nvSpPr>
        <p:spPr>
          <a:xfrm>
            <a:off x="974880" y="141030"/>
            <a:ext cx="8169120" cy="544770"/>
          </a:xfrm>
        </p:spPr>
        <p:txBody>
          <a:bodyPr>
            <a:noAutofit/>
          </a:bodyPr>
          <a:lstStyle>
            <a:lvl1pPr algn="l">
              <a:defRPr sz="2800" b="1"/>
            </a:lvl1pPr>
          </a:lstStyle>
          <a:p>
            <a:r>
              <a:rPr lang="en-US" dirty="0" smtClean="0"/>
              <a:t>Click to edit Master title style</a:t>
            </a:r>
            <a:endParaRPr lang="en-US" dirty="0"/>
          </a:p>
        </p:txBody>
      </p:sp>
      <p:sp>
        <p:nvSpPr>
          <p:cNvPr id="10" name="Text Placeholder 7"/>
          <p:cNvSpPr>
            <a:spLocks noGrp="1"/>
          </p:cNvSpPr>
          <p:nvPr>
            <p:ph type="body" sz="quarter" idx="13"/>
          </p:nvPr>
        </p:nvSpPr>
        <p:spPr>
          <a:xfrm>
            <a:off x="981960" y="561975"/>
            <a:ext cx="8162040" cy="320040"/>
          </a:xfrm>
        </p:spPr>
        <p:txBody>
          <a:bodyPr>
            <a:noAutofit/>
          </a:bodyPr>
          <a:lstStyle>
            <a:lvl1pPr marL="0" indent="0">
              <a:spcAft>
                <a:spcPts val="0"/>
              </a:spcAft>
              <a:buSzPct val="100000"/>
              <a:buFontTx/>
              <a:buNone/>
              <a:defRPr sz="1800">
                <a:solidFill>
                  <a:srgbClr val="0070C0"/>
                </a:solidFill>
                <a:effectLst>
                  <a:outerShdw blurRad="50800" dist="38100" dir="5400000" algn="t" rotWithShape="0">
                    <a:prstClr val="black">
                      <a:alpha val="17000"/>
                    </a:prstClr>
                  </a:outerShdw>
                </a:effectLst>
              </a:defRPr>
            </a:lvl1pPr>
            <a:lvl2pPr marL="569913" indent="-284163">
              <a:buFont typeface="Lucida Grande"/>
              <a:buChar char="-"/>
              <a:defRPr sz="1600">
                <a:solidFill>
                  <a:srgbClr val="525353"/>
                </a:solidFill>
              </a:defRPr>
            </a:lvl2pPr>
            <a:lvl3pPr marL="855663" indent="-285750">
              <a:defRPr sz="1600">
                <a:solidFill>
                  <a:srgbClr val="525353"/>
                </a:solidFill>
              </a:defRPr>
            </a:lvl3pPr>
            <a:lvl4pPr marL="1139825" indent="-284163">
              <a:defRPr sz="1600">
                <a:solidFill>
                  <a:srgbClr val="525353"/>
                </a:solidFill>
              </a:defRPr>
            </a:lvl4pPr>
          </a:lstStyle>
          <a:p>
            <a:endParaRPr lang="en-US" dirty="0"/>
          </a:p>
        </p:txBody>
      </p:sp>
    </p:spTree>
    <p:extLst>
      <p:ext uri="{BB962C8B-B14F-4D97-AF65-F5344CB8AC3E}">
        <p14:creationId xmlns:p14="http://schemas.microsoft.com/office/powerpoint/2010/main" val="38191302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3124200" y="6416675"/>
            <a:ext cx="2895600" cy="365125"/>
          </a:xfrm>
          <a:prstGeom prst="rect">
            <a:avLst/>
          </a:prstGeom>
        </p:spPr>
        <p:txBody>
          <a:bodyPr/>
          <a:lstStyle>
            <a:lvl1pPr algn="ctr">
              <a:defRPr sz="1200">
                <a:solidFill>
                  <a:srgbClr val="525353"/>
                </a:solidFill>
              </a:defRPr>
            </a:lvl1pPr>
          </a:lstStyle>
          <a:p>
            <a:pPr defTabSz="457200"/>
            <a:endParaRPr lang="en-US" dirty="0"/>
          </a:p>
        </p:txBody>
      </p:sp>
      <p:sp>
        <p:nvSpPr>
          <p:cNvPr id="7" name="Slide Number Placeholder 6"/>
          <p:cNvSpPr>
            <a:spLocks noGrp="1"/>
          </p:cNvSpPr>
          <p:nvPr>
            <p:ph type="sldNum" sz="quarter" idx="12"/>
          </p:nvPr>
        </p:nvSpPr>
        <p:spPr>
          <a:xfrm>
            <a:off x="6553200" y="6416675"/>
            <a:ext cx="2133600" cy="365125"/>
          </a:xfrm>
          <a:prstGeom prst="rect">
            <a:avLst/>
          </a:prstGeom>
        </p:spPr>
        <p:txBody>
          <a:bodyPr/>
          <a:lstStyle>
            <a:lvl1pPr algn="r">
              <a:defRPr sz="1200">
                <a:solidFill>
                  <a:srgbClr val="525353"/>
                </a:solidFill>
              </a:defRPr>
            </a:lvl1pPr>
          </a:lstStyle>
          <a:p>
            <a:pPr defTabSz="457200"/>
            <a:fld id="{64E1046F-EA70-4B42-8C4B-0948B0F9237A}" type="slidenum">
              <a:rPr lang="en-US" smtClean="0"/>
              <a:pPr defTabSz="457200"/>
              <a:t>‹#›</a:t>
            </a:fld>
            <a:endParaRPr lang="en-US" dirty="0"/>
          </a:p>
        </p:txBody>
      </p:sp>
      <p:sp>
        <p:nvSpPr>
          <p:cNvPr id="8" name="Title 1"/>
          <p:cNvSpPr>
            <a:spLocks noGrp="1"/>
          </p:cNvSpPr>
          <p:nvPr>
            <p:ph type="title"/>
          </p:nvPr>
        </p:nvSpPr>
        <p:spPr>
          <a:xfrm>
            <a:off x="974880" y="141030"/>
            <a:ext cx="8169120" cy="544770"/>
          </a:xfrm>
        </p:spPr>
        <p:txBody>
          <a:bodyPr>
            <a:noAutofit/>
          </a:bodyPr>
          <a:lstStyle>
            <a:lvl1pPr algn="l">
              <a:defRPr sz="2800" b="1"/>
            </a:lvl1pPr>
          </a:lstStyle>
          <a:p>
            <a:r>
              <a:rPr lang="en-US" dirty="0" smtClean="0"/>
              <a:t>Click to edit Master title style</a:t>
            </a:r>
            <a:endParaRPr lang="en-US" dirty="0"/>
          </a:p>
        </p:txBody>
      </p:sp>
      <p:sp>
        <p:nvSpPr>
          <p:cNvPr id="10" name="Text Placeholder 7"/>
          <p:cNvSpPr>
            <a:spLocks noGrp="1"/>
          </p:cNvSpPr>
          <p:nvPr>
            <p:ph type="body" sz="quarter" idx="13"/>
          </p:nvPr>
        </p:nvSpPr>
        <p:spPr>
          <a:xfrm>
            <a:off x="981960" y="561975"/>
            <a:ext cx="8162040" cy="320040"/>
          </a:xfrm>
        </p:spPr>
        <p:txBody>
          <a:bodyPr>
            <a:noAutofit/>
          </a:bodyPr>
          <a:lstStyle>
            <a:lvl1pPr marL="0" indent="0">
              <a:spcAft>
                <a:spcPts val="0"/>
              </a:spcAft>
              <a:buSzPct val="100000"/>
              <a:buFontTx/>
              <a:buNone/>
              <a:defRPr sz="1800">
                <a:solidFill>
                  <a:srgbClr val="0070C0"/>
                </a:solidFill>
                <a:effectLst>
                  <a:outerShdw blurRad="50800" dist="38100" dir="5400000" algn="t" rotWithShape="0">
                    <a:prstClr val="black">
                      <a:alpha val="17000"/>
                    </a:prstClr>
                  </a:outerShdw>
                </a:effectLst>
              </a:defRPr>
            </a:lvl1pPr>
            <a:lvl2pPr marL="569913" indent="-284163">
              <a:buFont typeface="Lucida Grande"/>
              <a:buChar char="-"/>
              <a:defRPr sz="1600">
                <a:solidFill>
                  <a:srgbClr val="525353"/>
                </a:solidFill>
              </a:defRPr>
            </a:lvl2pPr>
            <a:lvl3pPr marL="855663" indent="-285750">
              <a:defRPr sz="1600">
                <a:solidFill>
                  <a:srgbClr val="525353"/>
                </a:solidFill>
              </a:defRPr>
            </a:lvl3pPr>
            <a:lvl4pPr marL="1139825" indent="-284163">
              <a:defRPr sz="1600">
                <a:solidFill>
                  <a:srgbClr val="525353"/>
                </a:solidFill>
              </a:defRPr>
            </a:lvl4pPr>
          </a:lstStyle>
          <a:p>
            <a:endParaRPr lang="en-US" dirty="0"/>
          </a:p>
        </p:txBody>
      </p:sp>
    </p:spTree>
    <p:extLst>
      <p:ext uri="{BB962C8B-B14F-4D97-AF65-F5344CB8AC3E}">
        <p14:creationId xmlns:p14="http://schemas.microsoft.com/office/powerpoint/2010/main" val="768196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3991673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74725" y="342900"/>
            <a:ext cx="6715125" cy="7921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982663" y="1154113"/>
            <a:ext cx="7780337" cy="631825"/>
          </a:xfrm>
        </p:spPr>
        <p:txBody>
          <a:bodyPr/>
          <a:lstStyle/>
          <a:p>
            <a:pPr lvl="0"/>
            <a:endParaRPr lang="en-US" noProof="0"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defTabSz="457200">
              <a:defRPr/>
            </a:pPr>
            <a:endParaRPr lang="en-US" dirty="0">
              <a:solidFill>
                <a:srgbClr val="AFDAF6"/>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defTabSz="457200">
              <a:defRPr/>
            </a:pPr>
            <a:endParaRPr lang="en-US" dirty="0">
              <a:solidFill>
                <a:srgbClr val="AFDAF6"/>
              </a:solidFill>
            </a:endParaRPr>
          </a:p>
        </p:txBody>
      </p:sp>
      <p:sp>
        <p:nvSpPr>
          <p:cNvPr id="7" name="Slide Number Placeholder 5"/>
          <p:cNvSpPr>
            <a:spLocks noGrp="1"/>
          </p:cNvSpPr>
          <p:nvPr>
            <p:ph type="sldNum" sz="quarter" idx="16"/>
          </p:nvPr>
        </p:nvSpPr>
        <p:spPr>
          <a:xfrm>
            <a:off x="6597650" y="6416675"/>
            <a:ext cx="2133600" cy="365125"/>
          </a:xfrm>
          <a:prstGeom prst="rect">
            <a:avLst/>
          </a:prstGeom>
        </p:spPr>
        <p:txBody>
          <a:bodyPr/>
          <a:lstStyle>
            <a:lvl1pPr algn="r" fontAlgn="auto">
              <a:spcBef>
                <a:spcPts val="0"/>
              </a:spcBef>
              <a:spcAft>
                <a:spcPts val="0"/>
              </a:spcAft>
              <a:defRPr sz="1200">
                <a:solidFill>
                  <a:srgbClr val="525353"/>
                </a:solidFill>
                <a:latin typeface="+mn-lt"/>
                <a:cs typeface="+mn-cs"/>
              </a:defRPr>
            </a:lvl1pPr>
          </a:lstStyle>
          <a:p>
            <a:pPr defTabSz="457200">
              <a:defRPr/>
            </a:pPr>
            <a:fld id="{0D9A94B9-7D43-493A-8B04-9786D08B9263}" type="slidenum">
              <a:rPr lang="en-US"/>
              <a:pPr defTabSz="457200">
                <a:defRPr/>
              </a:pPr>
              <a:t>‹#›</a:t>
            </a:fld>
            <a:endParaRPr lang="en-US" dirty="0"/>
          </a:p>
        </p:txBody>
      </p:sp>
    </p:spTree>
    <p:extLst>
      <p:ext uri="{BB962C8B-B14F-4D97-AF65-F5344CB8AC3E}">
        <p14:creationId xmlns:p14="http://schemas.microsoft.com/office/powerpoint/2010/main" val="258134660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p:txBody>
      </p:sp>
      <p:sp>
        <p:nvSpPr>
          <p:cNvPr id="8" name="Text Placeholder 7"/>
          <p:cNvSpPr>
            <a:spLocks noGrp="1"/>
          </p:cNvSpPr>
          <p:nvPr>
            <p:ph type="body" sz="quarter" idx="13"/>
          </p:nvPr>
        </p:nvSpPr>
        <p:spPr>
          <a:xfrm>
            <a:off x="905760" y="1600200"/>
            <a:ext cx="7781040" cy="4419600"/>
          </a:xfrm>
        </p:spPr>
        <p:txBody>
          <a:bodyPr/>
          <a:lstStyle>
            <a:lvl1pPr marL="285750" indent="-285750">
              <a:spcAft>
                <a:spcPts val="0"/>
              </a:spcAft>
              <a:buSzPct val="100000"/>
              <a:buFontTx/>
              <a:buBlip>
                <a:blip r:embed="rId2"/>
              </a:buBlip>
              <a:defRPr sz="1800">
                <a:solidFill>
                  <a:srgbClr val="525353"/>
                </a:solidFill>
                <a:effectLst/>
              </a:defRPr>
            </a:lvl1pPr>
            <a:lvl2pPr marL="569913" indent="-284163">
              <a:buFont typeface="Lucida Grande"/>
              <a:buChar char="-"/>
              <a:defRPr sz="1600">
                <a:solidFill>
                  <a:srgbClr val="525353"/>
                </a:solidFill>
                <a:latin typeface="Segoe" pitchFamily="34" charset="0"/>
              </a:defRPr>
            </a:lvl2pPr>
            <a:lvl3pPr marL="855663" indent="-285750">
              <a:defRPr sz="1600" baseline="0">
                <a:solidFill>
                  <a:srgbClr val="525353"/>
                </a:solidFill>
                <a:latin typeface="Segoe" pitchFamily="34" charset="0"/>
              </a:defRPr>
            </a:lvl3pPr>
            <a:lvl4pPr marL="1139825" indent="-284163">
              <a:defRPr sz="1600">
                <a:solidFill>
                  <a:srgbClr val="525353"/>
                </a:solidFill>
                <a:latin typeface="Segoe" pitchFamily="34" charset="0"/>
              </a:defRPr>
            </a:lvl4pPr>
            <a:lvl5pPr marL="1312863" indent="-344488">
              <a:buFont typeface="Lucida Grande"/>
              <a:buNone/>
              <a:defRPr sz="1800">
                <a:solidFill>
                  <a:srgbClr val="52535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5" name="Date Placeholder 3"/>
          <p:cNvSpPr>
            <a:spLocks noGrp="1"/>
          </p:cNvSpPr>
          <p:nvPr>
            <p:ph type="dt" sz="half" idx="14"/>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defTabSz="457200">
              <a:defRPr/>
            </a:pPr>
            <a:endParaRPr lang="en-US" dirty="0">
              <a:solidFill>
                <a:srgbClr val="AFDAF6"/>
              </a:solidFill>
            </a:endParaRPr>
          </a:p>
        </p:txBody>
      </p:sp>
      <p:sp>
        <p:nvSpPr>
          <p:cNvPr id="6" name="Footer Placeholder 4"/>
          <p:cNvSpPr>
            <a:spLocks noGrp="1"/>
          </p:cNvSpPr>
          <p:nvPr>
            <p:ph type="ftr" sz="quarter" idx="15"/>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defTabSz="457200">
              <a:defRPr/>
            </a:pPr>
            <a:endParaRPr lang="en-US" dirty="0">
              <a:solidFill>
                <a:srgbClr val="AFDAF6"/>
              </a:solidFill>
            </a:endParaRPr>
          </a:p>
        </p:txBody>
      </p:sp>
      <p:sp>
        <p:nvSpPr>
          <p:cNvPr id="7" name="Slide Number Placeholder 5"/>
          <p:cNvSpPr>
            <a:spLocks noGrp="1"/>
          </p:cNvSpPr>
          <p:nvPr>
            <p:ph type="sldNum" sz="quarter" idx="16"/>
          </p:nvPr>
        </p:nvSpPr>
        <p:spPr>
          <a:xfrm>
            <a:off x="6553200" y="6111875"/>
            <a:ext cx="2133600" cy="365125"/>
          </a:xfrm>
          <a:prstGeom prst="rect">
            <a:avLst/>
          </a:prstGeom>
        </p:spPr>
        <p:txBody>
          <a:bodyPr/>
          <a:lstStyle>
            <a:lvl1pPr fontAlgn="auto">
              <a:spcBef>
                <a:spcPts val="0"/>
              </a:spcBef>
              <a:spcAft>
                <a:spcPts val="0"/>
              </a:spcAft>
              <a:defRPr>
                <a:latin typeface="+mn-lt"/>
                <a:cs typeface="+mn-cs"/>
              </a:defRPr>
            </a:lvl1pPr>
          </a:lstStyle>
          <a:p>
            <a:pPr defTabSz="457200">
              <a:defRPr/>
            </a:pPr>
            <a:fld id="{D35E9FAC-7C2F-4E25-BB23-BCEEC9550101}" type="slidenum">
              <a:rPr lang="en-US">
                <a:solidFill>
                  <a:srgbClr val="AFDAF6"/>
                </a:solidFill>
              </a:rPr>
              <a:pPr defTabSz="457200">
                <a:defRPr/>
              </a:pPr>
              <a:t>‹#›</a:t>
            </a:fld>
            <a:endParaRPr lang="en-US" dirty="0">
              <a:solidFill>
                <a:srgbClr val="AFDAF6"/>
              </a:solidFill>
            </a:endParaRPr>
          </a:p>
        </p:txBody>
      </p:sp>
    </p:spTree>
    <p:extLst>
      <p:ext uri="{BB962C8B-B14F-4D97-AF65-F5344CB8AC3E}">
        <p14:creationId xmlns:p14="http://schemas.microsoft.com/office/powerpoint/2010/main" val="35442308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pic>
        <p:nvPicPr>
          <p:cNvPr id="16" name="Picture 15"/>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0" y="2173444"/>
            <a:ext cx="9144089" cy="2404872"/>
          </a:xfrm>
          <a:prstGeom prst="rect">
            <a:avLst/>
          </a:prstGeom>
        </p:spPr>
      </p:pic>
      <p:pic>
        <p:nvPicPr>
          <p:cNvPr id="13" name="Picture 12"/>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3011" y="2173444"/>
            <a:ext cx="9144095" cy="2404872"/>
          </a:xfrm>
          <a:prstGeom prst="rect">
            <a:avLst/>
          </a:prstGeom>
        </p:spPr>
      </p:pic>
      <p:sp>
        <p:nvSpPr>
          <p:cNvPr id="10" name="Title 1"/>
          <p:cNvSpPr>
            <a:spLocks noGrp="1"/>
          </p:cNvSpPr>
          <p:nvPr>
            <p:ph type="ctrTitle" hasCustomPrompt="1"/>
          </p:nvPr>
        </p:nvSpPr>
        <p:spPr>
          <a:xfrm>
            <a:off x="513293" y="2854838"/>
            <a:ext cx="4250435"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425043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4"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17" name="Picture 16"/>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156811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Page (All Up)">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3011" y="2173444"/>
            <a:ext cx="9144095" cy="2404872"/>
          </a:xfrm>
          <a:prstGeom prst="rect">
            <a:avLst/>
          </a:prstGeom>
        </p:spPr>
      </p:pic>
      <p:pic>
        <p:nvPicPr>
          <p:cNvPr id="13" name="Picture 12"/>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3011" y="2173444"/>
            <a:ext cx="9144095" cy="2404872"/>
          </a:xfrm>
          <a:prstGeom prst="rect">
            <a:avLst/>
          </a:prstGeom>
        </p:spPr>
      </p:pic>
      <p:sp>
        <p:nvSpPr>
          <p:cNvPr id="10" name="Title 1"/>
          <p:cNvSpPr>
            <a:spLocks noGrp="1"/>
          </p:cNvSpPr>
          <p:nvPr>
            <p:ph type="ctrTitle" hasCustomPrompt="1"/>
          </p:nvPr>
        </p:nvSpPr>
        <p:spPr>
          <a:xfrm>
            <a:off x="513293" y="2854838"/>
            <a:ext cx="7996526"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799652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7"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1" name="Picture 2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286442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Page (Strategy A)">
    <p:spTree>
      <p:nvGrpSpPr>
        <p:cNvPr id="1" name=""/>
        <p:cNvGrpSpPr/>
        <p:nvPr/>
      </p:nvGrpSpPr>
      <p:grpSpPr>
        <a:xfrm>
          <a:off x="0" y="0"/>
          <a:ext cx="0" cy="0"/>
          <a:chOff x="0" y="0"/>
          <a:chExt cx="0" cy="0"/>
        </a:xfrm>
      </p:grpSpPr>
      <p:pic>
        <p:nvPicPr>
          <p:cNvPr id="15" name="Picture 14"/>
          <p:cNvPicPr preferRelativeResize="0">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0" y="2173444"/>
            <a:ext cx="9144000" cy="2404872"/>
          </a:xfrm>
          <a:prstGeom prst="rect">
            <a:avLst/>
          </a:prstGeom>
        </p:spPr>
      </p:pic>
      <p:pic>
        <p:nvPicPr>
          <p:cNvPr id="16" name="Picture 15"/>
          <p:cNvPicPr preferRelativeResize="0">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1" y="2173444"/>
            <a:ext cx="9144000" cy="2404872"/>
          </a:xfrm>
          <a:prstGeom prst="rect">
            <a:avLst/>
          </a:prstGeom>
        </p:spPr>
      </p:pic>
      <p:sp>
        <p:nvSpPr>
          <p:cNvPr id="10" name="Title 1"/>
          <p:cNvSpPr>
            <a:spLocks noGrp="1"/>
          </p:cNvSpPr>
          <p:nvPr>
            <p:ph type="ctrTitle" hasCustomPrompt="1"/>
          </p:nvPr>
        </p:nvSpPr>
        <p:spPr>
          <a:xfrm>
            <a:off x="513293" y="2854838"/>
            <a:ext cx="7996526"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799652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20"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4" name="Picture 2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109926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Page (Strategy B)">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0" y="2173444"/>
            <a:ext cx="9144000" cy="2404872"/>
          </a:xfrm>
          <a:prstGeom prst="rect">
            <a:avLst/>
          </a:prstGeom>
        </p:spPr>
      </p:pic>
      <p:pic>
        <p:nvPicPr>
          <p:cNvPr id="16" name="Picture 15"/>
          <p:cNvPicPr preferRelativeResize="0">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1" y="2173444"/>
            <a:ext cx="9144000" cy="2404872"/>
          </a:xfrm>
          <a:prstGeom prst="rect">
            <a:avLst/>
          </a:prstGeom>
        </p:spPr>
      </p:pic>
      <p:sp>
        <p:nvSpPr>
          <p:cNvPr id="10" name="Title 1"/>
          <p:cNvSpPr>
            <a:spLocks noGrp="1"/>
          </p:cNvSpPr>
          <p:nvPr>
            <p:ph type="ctrTitle" hasCustomPrompt="1"/>
          </p:nvPr>
        </p:nvSpPr>
        <p:spPr>
          <a:xfrm>
            <a:off x="513293" y="2854838"/>
            <a:ext cx="7996526" cy="555626"/>
          </a:xfrm>
        </p:spPr>
        <p:txBody>
          <a:bodyPr anchor="b" anchorCtr="0">
            <a:noAutofit/>
          </a:bodyPr>
          <a:lstStyle>
            <a:lvl1pPr algn="l">
              <a:lnSpc>
                <a:spcPts val="3800"/>
              </a:lnSpc>
              <a:defRPr sz="3600" spc="0" baseline="0">
                <a:solidFill>
                  <a:srgbClr val="000000"/>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7996524" cy="655320"/>
          </a:xfrm>
        </p:spPr>
        <p:txBody>
          <a:bodyPr>
            <a:normAutofit/>
          </a:bodyPr>
          <a:lstStyle>
            <a:lvl1pPr marL="27432" indent="0" algn="l">
              <a:buNone/>
              <a:defRPr sz="1600">
                <a:solidFill>
                  <a:srgbClr val="000000"/>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20"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1" name="Picture 2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413195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Page (Consulting A)">
    <p:spTree>
      <p:nvGrpSpPr>
        <p:cNvPr id="1" name=""/>
        <p:cNvGrpSpPr/>
        <p:nvPr/>
      </p:nvGrpSpPr>
      <p:grpSpPr>
        <a:xfrm>
          <a:off x="0" y="0"/>
          <a:ext cx="0" cy="0"/>
          <a:chOff x="0" y="0"/>
          <a:chExt cx="0" cy="0"/>
        </a:xfrm>
      </p:grpSpPr>
      <p:pic>
        <p:nvPicPr>
          <p:cNvPr id="4" name="Picture 3"/>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3109" y="2173444"/>
            <a:ext cx="9144095" cy="2404872"/>
          </a:xfrm>
          <a:prstGeom prst="rect">
            <a:avLst/>
          </a:prstGeom>
        </p:spPr>
      </p:pic>
      <p:pic>
        <p:nvPicPr>
          <p:cNvPr id="5" name="Picture 4"/>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3109" y="2173444"/>
            <a:ext cx="9144000" cy="2404872"/>
          </a:xfrm>
          <a:prstGeom prst="rect">
            <a:avLst/>
          </a:prstGeom>
        </p:spPr>
      </p:pic>
      <p:sp>
        <p:nvSpPr>
          <p:cNvPr id="10" name="Title 1"/>
          <p:cNvSpPr>
            <a:spLocks noGrp="1"/>
          </p:cNvSpPr>
          <p:nvPr>
            <p:ph type="ctrTitle" hasCustomPrompt="1"/>
          </p:nvPr>
        </p:nvSpPr>
        <p:spPr>
          <a:xfrm>
            <a:off x="513293" y="2854838"/>
            <a:ext cx="4250435"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425043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4"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5"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4" name="Picture 2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54722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Page (Consulting B)">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3109" y="2173444"/>
            <a:ext cx="9144095" cy="2404872"/>
          </a:xfrm>
          <a:prstGeom prst="rect">
            <a:avLst/>
          </a:prstGeom>
        </p:spPr>
      </p:pic>
      <p:pic>
        <p:nvPicPr>
          <p:cNvPr id="5" name="Picture 4"/>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3109" y="2173444"/>
            <a:ext cx="9144000" cy="2404872"/>
          </a:xfrm>
          <a:prstGeom prst="rect">
            <a:avLst/>
          </a:prstGeom>
        </p:spPr>
      </p:pic>
      <p:sp>
        <p:nvSpPr>
          <p:cNvPr id="10" name="Title 1"/>
          <p:cNvSpPr>
            <a:spLocks noGrp="1"/>
          </p:cNvSpPr>
          <p:nvPr>
            <p:ph type="ctrTitle" hasCustomPrompt="1"/>
          </p:nvPr>
        </p:nvSpPr>
        <p:spPr>
          <a:xfrm>
            <a:off x="513293" y="2854838"/>
            <a:ext cx="4250435"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425043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4"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5"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13" name="Picture 12"/>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387511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Page (Support A)">
    <p:spTree>
      <p:nvGrpSpPr>
        <p:cNvPr id="1" name=""/>
        <p:cNvGrpSpPr/>
        <p:nvPr/>
      </p:nvGrpSpPr>
      <p:grpSpPr>
        <a:xfrm>
          <a:off x="0" y="0"/>
          <a:ext cx="0" cy="0"/>
          <a:chOff x="0" y="0"/>
          <a:chExt cx="0" cy="0"/>
        </a:xfrm>
      </p:grpSpPr>
      <p:pic>
        <p:nvPicPr>
          <p:cNvPr id="13" name="Picture 12"/>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3109" y="2173444"/>
            <a:ext cx="9144000" cy="2404872"/>
          </a:xfrm>
          <a:prstGeom prst="rect">
            <a:avLst/>
          </a:prstGeom>
        </p:spPr>
      </p:pic>
      <p:pic>
        <p:nvPicPr>
          <p:cNvPr id="16" name="Picture 15"/>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3109" y="2173444"/>
            <a:ext cx="9144000" cy="2404872"/>
          </a:xfrm>
          <a:prstGeom prst="rect">
            <a:avLst/>
          </a:prstGeom>
        </p:spPr>
      </p:pic>
      <p:sp>
        <p:nvSpPr>
          <p:cNvPr id="10" name="Title 1"/>
          <p:cNvSpPr>
            <a:spLocks noGrp="1"/>
          </p:cNvSpPr>
          <p:nvPr>
            <p:ph type="ctrTitle" hasCustomPrompt="1"/>
          </p:nvPr>
        </p:nvSpPr>
        <p:spPr>
          <a:xfrm>
            <a:off x="513293" y="2854838"/>
            <a:ext cx="8085017"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3" y="3546203"/>
            <a:ext cx="8085015"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4"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5"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2" name="Picture 2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142663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Page (Support B)">
    <p:spTree>
      <p:nvGrpSpPr>
        <p:cNvPr id="1" name=""/>
        <p:cNvGrpSpPr/>
        <p:nvPr/>
      </p:nvGrpSpPr>
      <p:grpSpPr>
        <a:xfrm>
          <a:off x="0" y="0"/>
          <a:ext cx="0" cy="0"/>
          <a:chOff x="0" y="0"/>
          <a:chExt cx="0" cy="0"/>
        </a:xfrm>
      </p:grpSpPr>
      <p:pic>
        <p:nvPicPr>
          <p:cNvPr id="13" name="Picture 12"/>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3109" y="2173444"/>
            <a:ext cx="9144000" cy="2404872"/>
          </a:xfrm>
          <a:prstGeom prst="rect">
            <a:avLst/>
          </a:prstGeom>
        </p:spPr>
      </p:pic>
      <p:pic>
        <p:nvPicPr>
          <p:cNvPr id="16" name="Picture 15"/>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3109" y="2173444"/>
            <a:ext cx="9144000" cy="2404872"/>
          </a:xfrm>
          <a:prstGeom prst="rect">
            <a:avLst/>
          </a:prstGeom>
        </p:spPr>
      </p:pic>
      <p:sp>
        <p:nvSpPr>
          <p:cNvPr id="10" name="Title 1"/>
          <p:cNvSpPr>
            <a:spLocks noGrp="1"/>
          </p:cNvSpPr>
          <p:nvPr>
            <p:ph type="ctrTitle" hasCustomPrompt="1"/>
          </p:nvPr>
        </p:nvSpPr>
        <p:spPr>
          <a:xfrm>
            <a:off x="513293" y="2854838"/>
            <a:ext cx="4250435"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425043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4"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5"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0" name="Picture 1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369887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age (Strategy B)">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0" y="2173444"/>
            <a:ext cx="9144000" cy="2404872"/>
          </a:xfrm>
          <a:prstGeom prst="rect">
            <a:avLst/>
          </a:prstGeom>
        </p:spPr>
      </p:pic>
      <p:pic>
        <p:nvPicPr>
          <p:cNvPr id="16" name="Picture 15"/>
          <p:cNvPicPr preferRelativeResize="0">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1" y="2173444"/>
            <a:ext cx="9144000" cy="2404872"/>
          </a:xfrm>
          <a:prstGeom prst="rect">
            <a:avLst/>
          </a:prstGeom>
        </p:spPr>
      </p:pic>
      <p:sp>
        <p:nvSpPr>
          <p:cNvPr id="10" name="Title 1"/>
          <p:cNvSpPr>
            <a:spLocks noGrp="1"/>
          </p:cNvSpPr>
          <p:nvPr>
            <p:ph type="ctrTitle" hasCustomPrompt="1"/>
          </p:nvPr>
        </p:nvSpPr>
        <p:spPr>
          <a:xfrm>
            <a:off x="513293" y="2854838"/>
            <a:ext cx="7996526" cy="555626"/>
          </a:xfrm>
        </p:spPr>
        <p:txBody>
          <a:bodyPr anchor="b" anchorCtr="0">
            <a:noAutofit/>
          </a:bodyPr>
          <a:lstStyle>
            <a:lvl1pPr algn="l">
              <a:lnSpc>
                <a:spcPts val="3800"/>
              </a:lnSpc>
              <a:defRPr sz="3600" spc="0" baseline="0">
                <a:solidFill>
                  <a:srgbClr val="000000"/>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7996524" cy="655320"/>
          </a:xfrm>
        </p:spPr>
        <p:txBody>
          <a:bodyPr>
            <a:normAutofit/>
          </a:bodyPr>
          <a:lstStyle>
            <a:lvl1pPr marL="27432" indent="0" algn="l">
              <a:buNone/>
              <a:defRPr sz="1600">
                <a:solidFill>
                  <a:srgbClr val="000000"/>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20"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1" name="Picture 2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181844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Agenda (Architectur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email"/>
          <a:srcRect/>
          <a:stretch>
            <a:fillRect/>
          </a:stretch>
        </p:blipFill>
        <p:spPr bwMode="auto">
          <a:xfrm>
            <a:off x="6915761" y="6344457"/>
            <a:ext cx="1886441" cy="176104"/>
          </a:xfrm>
          <a:prstGeom prst="rect">
            <a:avLst/>
          </a:prstGeom>
          <a:noFill/>
        </p:spPr>
      </p:pic>
      <p:pic>
        <p:nvPicPr>
          <p:cNvPr id="9" name="Picture 3" descr="C:\Users\victor.melniciuc\Desktop\==Work\MCS BOM\assets\FAN2008058.JPG"/>
          <p:cNvPicPr>
            <a:picLocks noChangeAspect="1" noChangeArrowheads="1"/>
          </p:cNvPicPr>
          <p:nvPr userDrawn="1"/>
        </p:nvPicPr>
        <p:blipFill>
          <a:blip r:embed="rId3" cstate="email"/>
          <a:srcRect l="21453" t="16710" r="29526"/>
          <a:stretch>
            <a:fillRect/>
          </a:stretch>
        </p:blipFill>
        <p:spPr bwMode="auto">
          <a:xfrm>
            <a:off x="4743494" y="1005278"/>
            <a:ext cx="4398919" cy="5852722"/>
          </a:xfrm>
          <a:prstGeom prst="rect">
            <a:avLst/>
          </a:prstGeom>
          <a:noFill/>
          <a:ln>
            <a:noFill/>
          </a:ln>
        </p:spPr>
      </p:pic>
      <p:sp>
        <p:nvSpPr>
          <p:cNvPr id="10" name="Rectangle 9"/>
          <p:cNvSpPr/>
          <p:nvPr userDrawn="1"/>
        </p:nvSpPr>
        <p:spPr bwMode="auto">
          <a:xfrm>
            <a:off x="4743494" y="0"/>
            <a:ext cx="2858244"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userDrawn="1"/>
        </p:nvSpPr>
        <p:spPr bwMode="auto">
          <a:xfrm>
            <a:off x="0" y="1005278"/>
            <a:ext cx="9144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513292" y="1184665"/>
            <a:ext cx="7088446"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dirty="0" smtClean="0"/>
              <a:t>Agenda</a:t>
            </a:r>
            <a:endParaRPr lang="en-US" dirty="0"/>
          </a:p>
        </p:txBody>
      </p:sp>
      <p:sp>
        <p:nvSpPr>
          <p:cNvPr id="11" name="Content Placeholder 2"/>
          <p:cNvSpPr>
            <a:spLocks noGrp="1"/>
          </p:cNvSpPr>
          <p:nvPr>
            <p:ph idx="1" hasCustomPrompt="1"/>
          </p:nvPr>
        </p:nvSpPr>
        <p:spPr>
          <a:xfrm>
            <a:off x="513293" y="2130628"/>
            <a:ext cx="3887212"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smtClean="0"/>
              <a:t>Click to insert text</a:t>
            </a:r>
          </a:p>
        </p:txBody>
      </p:sp>
      <p:pic>
        <p:nvPicPr>
          <p:cNvPr id="12" name="Picture 1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174033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Agenda (Architecture 2)">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email"/>
          <a:srcRect/>
          <a:stretch>
            <a:fillRect/>
          </a:stretch>
        </p:blipFill>
        <p:spPr bwMode="auto">
          <a:xfrm>
            <a:off x="6915761" y="6344457"/>
            <a:ext cx="1886441" cy="176104"/>
          </a:xfrm>
          <a:prstGeom prst="rect">
            <a:avLst/>
          </a:prstGeom>
          <a:noFill/>
        </p:spPr>
      </p:pic>
      <p:pic>
        <p:nvPicPr>
          <p:cNvPr id="9" name="Picture 3"/>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l="6426" r="18387"/>
          <a:stretch>
            <a:fillRect/>
          </a:stretch>
        </p:blipFill>
        <p:spPr bwMode="auto">
          <a:xfrm>
            <a:off x="4743494" y="1005278"/>
            <a:ext cx="4400506" cy="5852722"/>
          </a:xfrm>
          <a:prstGeom prst="rect">
            <a:avLst/>
          </a:prstGeom>
          <a:noFill/>
          <a:ln>
            <a:noFill/>
          </a:ln>
        </p:spPr>
      </p:pic>
      <p:sp>
        <p:nvSpPr>
          <p:cNvPr id="10" name="Rectangle 9"/>
          <p:cNvSpPr/>
          <p:nvPr userDrawn="1"/>
        </p:nvSpPr>
        <p:spPr bwMode="auto">
          <a:xfrm>
            <a:off x="4743494" y="0"/>
            <a:ext cx="2858244"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userDrawn="1"/>
        </p:nvSpPr>
        <p:spPr bwMode="auto">
          <a:xfrm>
            <a:off x="0" y="1005278"/>
            <a:ext cx="9144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513292" y="1184665"/>
            <a:ext cx="7088445"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dirty="0" smtClean="0"/>
              <a:t>Agenda</a:t>
            </a:r>
            <a:endParaRPr lang="en-US" dirty="0"/>
          </a:p>
        </p:txBody>
      </p:sp>
      <p:sp>
        <p:nvSpPr>
          <p:cNvPr id="11" name="Content Placeholder 2"/>
          <p:cNvSpPr>
            <a:spLocks noGrp="1"/>
          </p:cNvSpPr>
          <p:nvPr>
            <p:ph idx="1" hasCustomPrompt="1"/>
          </p:nvPr>
        </p:nvSpPr>
        <p:spPr>
          <a:xfrm>
            <a:off x="513293" y="2130628"/>
            <a:ext cx="3887212"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smtClean="0"/>
              <a:t>Click to insert text</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6898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genda (Peopl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email"/>
          <a:srcRect/>
          <a:stretch>
            <a:fillRect/>
          </a:stretch>
        </p:blipFill>
        <p:spPr bwMode="auto">
          <a:xfrm>
            <a:off x="6915761" y="6344457"/>
            <a:ext cx="1886441" cy="176104"/>
          </a:xfrm>
          <a:prstGeom prst="rect">
            <a:avLst/>
          </a:prstGeom>
          <a:noFill/>
        </p:spPr>
      </p:pic>
      <p:pic>
        <p:nvPicPr>
          <p:cNvPr id="9" name="Picture 3"/>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t="7401" r="30478"/>
          <a:stretch>
            <a:fillRect/>
          </a:stretch>
        </p:blipFill>
        <p:spPr bwMode="auto">
          <a:xfrm>
            <a:off x="4748405" y="1003300"/>
            <a:ext cx="4395595" cy="5854700"/>
          </a:xfrm>
          <a:prstGeom prst="rect">
            <a:avLst/>
          </a:prstGeom>
          <a:noFill/>
          <a:ln>
            <a:noFill/>
          </a:ln>
        </p:spPr>
      </p:pic>
      <p:sp>
        <p:nvSpPr>
          <p:cNvPr id="10" name="Rectangle 9"/>
          <p:cNvSpPr/>
          <p:nvPr userDrawn="1"/>
        </p:nvSpPr>
        <p:spPr bwMode="auto">
          <a:xfrm>
            <a:off x="4743494" y="0"/>
            <a:ext cx="2858244"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userDrawn="1"/>
        </p:nvSpPr>
        <p:spPr bwMode="auto">
          <a:xfrm>
            <a:off x="0" y="1005278"/>
            <a:ext cx="9144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513292" y="1184665"/>
            <a:ext cx="7088445"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dirty="0" smtClean="0"/>
              <a:t>Agenda</a:t>
            </a:r>
            <a:endParaRPr lang="en-US" dirty="0"/>
          </a:p>
        </p:txBody>
      </p:sp>
      <p:sp>
        <p:nvSpPr>
          <p:cNvPr id="12" name="Content Placeholder 2"/>
          <p:cNvSpPr>
            <a:spLocks noGrp="1"/>
          </p:cNvSpPr>
          <p:nvPr>
            <p:ph idx="1" hasCustomPrompt="1"/>
          </p:nvPr>
        </p:nvSpPr>
        <p:spPr>
          <a:xfrm>
            <a:off x="513293" y="2130628"/>
            <a:ext cx="3887212"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smtClean="0"/>
              <a:t>Click to insert text</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143125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Page (White)">
    <p:spTree>
      <p:nvGrpSpPr>
        <p:cNvPr id="1" name=""/>
        <p:cNvGrpSpPr/>
        <p:nvPr/>
      </p:nvGrpSpPr>
      <p:grpSpPr>
        <a:xfrm>
          <a:off x="0" y="0"/>
          <a:ext cx="0" cy="0"/>
          <a:chOff x="0" y="0"/>
          <a:chExt cx="0" cy="0"/>
        </a:xfrm>
      </p:grpSpPr>
      <p:sp>
        <p:nvSpPr>
          <p:cNvPr id="19" name="Content Placeholder 2"/>
          <p:cNvSpPr>
            <a:spLocks noGrp="1"/>
          </p:cNvSpPr>
          <p:nvPr>
            <p:ph idx="15"/>
          </p:nvPr>
        </p:nvSpPr>
        <p:spPr>
          <a:xfrm>
            <a:off x="648742" y="1463040"/>
            <a:ext cx="7924800" cy="1384995"/>
          </a:xfrm>
        </p:spPr>
        <p:txBody>
          <a:bodyPr/>
          <a:lstStyle>
            <a:lvl1pPr marL="274320" indent="-274320">
              <a:buClr>
                <a:srgbClr val="5191CD"/>
              </a:buClr>
              <a:buFontTx/>
              <a:buBlip>
                <a:blip r:embed="rId2"/>
              </a:buBlip>
              <a:defRPr sz="1400">
                <a:solidFill>
                  <a:schemeClr val="tx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2"/>
              </a:buBlip>
              <a:defRPr sz="1400">
                <a:solidFill>
                  <a:schemeClr val="tx1"/>
                </a:solidFill>
                <a:latin typeface="Segoe UI" pitchFamily="34" charset="0"/>
                <a:ea typeface="Segoe UI" pitchFamily="34" charset="0"/>
                <a:cs typeface="Segoe UI" pitchFamily="34" charset="0"/>
              </a:defRPr>
            </a:lvl2pPr>
            <a:lvl3pPr marL="82296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3pPr>
            <a:lvl4pPr marL="109728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4pPr>
            <a:lvl5pPr marL="137160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37394" y="3390900"/>
            <a:ext cx="1669215" cy="76200"/>
          </a:xfrm>
          <a:prstGeom prst="rect">
            <a:avLst/>
          </a:prstGeom>
        </p:spPr>
      </p:pic>
      <p:sp>
        <p:nvSpPr>
          <p:cNvPr id="17" name="TextBox 16"/>
          <p:cNvSpPr txBox="1"/>
          <p:nvPr userDrawn="1"/>
        </p:nvSpPr>
        <p:spPr>
          <a:xfrm>
            <a:off x="4340744" y="6518080"/>
            <a:ext cx="462609" cy="246221"/>
          </a:xfrm>
          <a:prstGeom prst="rect">
            <a:avLst/>
          </a:prstGeom>
          <a:noFill/>
        </p:spPr>
        <p:txBody>
          <a:bodyPr wrap="square" rtlCol="0">
            <a:spAutoFit/>
          </a:bodyPr>
          <a:lstStyle/>
          <a:p>
            <a:pPr algn="ctr" defTabSz="914363"/>
            <a:fld id="{0462CC3E-48DD-4274-8616-D549FD7B2C15}" type="slidenum">
              <a:rPr lang="en-US" sz="1000">
                <a:solidFill>
                  <a:srgbClr val="000000"/>
                </a:solidFill>
                <a:latin typeface="Segoe UI" pitchFamily="34" charset="0"/>
                <a:ea typeface="Segoe UI" pitchFamily="34" charset="0"/>
                <a:cs typeface="Segoe UI" pitchFamily="34" charset="0"/>
              </a:rPr>
              <a:pPr algn="ctr" defTabSz="914363"/>
              <a:t>‹#›</a:t>
            </a:fld>
            <a:endParaRPr lang="en-US" sz="1000" dirty="0">
              <a:solidFill>
                <a:srgbClr val="000000"/>
              </a:solidFill>
              <a:latin typeface="Segoe UI" pitchFamily="34" charset="0"/>
              <a:ea typeface="Segoe UI" pitchFamily="34" charset="0"/>
              <a:cs typeface="Segoe UI"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25" name="TextBox 24"/>
          <p:cNvSpPr txBox="1"/>
          <p:nvPr userDrawn="1"/>
        </p:nvSpPr>
        <p:spPr>
          <a:xfrm>
            <a:off x="7336427" y="133321"/>
            <a:ext cx="1502362" cy="230832"/>
          </a:xfrm>
          <a:prstGeom prst="rect">
            <a:avLst/>
          </a:prstGeom>
          <a:noFill/>
        </p:spPr>
        <p:txBody>
          <a:bodyPr wrap="square" rtlCol="0">
            <a:spAutoFit/>
          </a:bodyPr>
          <a:lstStyle/>
          <a:p>
            <a:pPr algn="r" defTabSz="914363"/>
            <a:r>
              <a:rPr lang="en-US" sz="900" dirty="0">
                <a:solidFill>
                  <a:srgbClr val="595959"/>
                </a:solidFill>
                <a:latin typeface="Segoe UI" pitchFamily="34" charset="0"/>
                <a:ea typeface="Segoe UI" pitchFamily="34" charset="0"/>
                <a:cs typeface="Segoe UI" pitchFamily="34" charset="0"/>
              </a:rPr>
              <a:t>Microsoft Confidential</a:t>
            </a:r>
          </a:p>
        </p:txBody>
      </p:sp>
      <p:pic>
        <p:nvPicPr>
          <p:cNvPr id="27" name="Picture 26"/>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30" name="Title 1"/>
          <p:cNvSpPr>
            <a:spLocks noGrp="1"/>
          </p:cNvSpPr>
          <p:nvPr>
            <p:ph type="title" hasCustomPrompt="1"/>
          </p:nvPr>
        </p:nvSpPr>
        <p:spPr>
          <a:xfrm>
            <a:off x="389436" y="360402"/>
            <a:ext cx="8363938" cy="509171"/>
          </a:xfrm>
        </p:spPr>
        <p:txBody>
          <a:bodyPr anchor="t"/>
          <a:lstStyle>
            <a:lvl1pPr>
              <a:defRPr sz="3200" b="0">
                <a:solidFill>
                  <a:schemeClr val="tx1"/>
                </a:solidFill>
                <a:latin typeface="Segoe UI Light" pitchFamily="34" charset="0"/>
              </a:defRPr>
            </a:lvl1pPr>
          </a:lstStyle>
          <a:p>
            <a:r>
              <a:rPr lang="en-US" dirty="0" smtClean="0"/>
              <a:t>Click to edit Master title style </a:t>
            </a:r>
            <a:endParaRPr lang="en-US" dirty="0"/>
          </a:p>
        </p:txBody>
      </p:sp>
      <p:sp>
        <p:nvSpPr>
          <p:cNvPr id="31"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2829902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ntent Page (White)_Empt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737394" y="3390900"/>
            <a:ext cx="1669215" cy="76200"/>
          </a:xfrm>
          <a:prstGeom prst="rect">
            <a:avLst/>
          </a:prstGeom>
        </p:spPr>
      </p:pic>
      <p:sp>
        <p:nvSpPr>
          <p:cNvPr id="16" name="TextBox 15"/>
          <p:cNvSpPr txBox="1"/>
          <p:nvPr userDrawn="1"/>
        </p:nvSpPr>
        <p:spPr>
          <a:xfrm>
            <a:off x="4340744" y="6518080"/>
            <a:ext cx="462609" cy="246221"/>
          </a:xfrm>
          <a:prstGeom prst="rect">
            <a:avLst/>
          </a:prstGeom>
          <a:noFill/>
        </p:spPr>
        <p:txBody>
          <a:bodyPr wrap="square" rtlCol="0">
            <a:spAutoFit/>
          </a:bodyPr>
          <a:lstStyle/>
          <a:p>
            <a:pPr algn="ctr" defTabSz="914363"/>
            <a:fld id="{0462CC3E-48DD-4274-8616-D549FD7B2C15}" type="slidenum">
              <a:rPr lang="en-US" sz="1000">
                <a:solidFill>
                  <a:srgbClr val="000000"/>
                </a:solidFill>
                <a:latin typeface="Segoe UI" pitchFamily="34" charset="0"/>
                <a:ea typeface="Segoe UI" pitchFamily="34" charset="0"/>
                <a:cs typeface="Segoe UI" pitchFamily="34" charset="0"/>
              </a:rPr>
              <a:pPr algn="ctr" defTabSz="914363"/>
              <a:t>‹#›</a:t>
            </a:fld>
            <a:endParaRPr lang="en-US" sz="1000" dirty="0">
              <a:solidFill>
                <a:srgbClr val="000000"/>
              </a:solidFill>
              <a:latin typeface="Segoe UI" pitchFamily="34" charset="0"/>
              <a:ea typeface="Segoe UI" pitchFamily="34" charset="0"/>
              <a:cs typeface="Segoe UI" pitchFamily="34" charset="0"/>
            </a:endParaRPr>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13" name="TextBox 12"/>
          <p:cNvSpPr txBox="1"/>
          <p:nvPr userDrawn="1"/>
        </p:nvSpPr>
        <p:spPr>
          <a:xfrm>
            <a:off x="7336427" y="133321"/>
            <a:ext cx="1502362" cy="230832"/>
          </a:xfrm>
          <a:prstGeom prst="rect">
            <a:avLst/>
          </a:prstGeom>
          <a:noFill/>
        </p:spPr>
        <p:txBody>
          <a:bodyPr wrap="square" rtlCol="0">
            <a:spAutoFit/>
          </a:bodyPr>
          <a:lstStyle/>
          <a:p>
            <a:pPr algn="r" defTabSz="914363"/>
            <a:r>
              <a:rPr lang="en-US" sz="900" dirty="0">
                <a:solidFill>
                  <a:srgbClr val="595959"/>
                </a:solidFill>
                <a:latin typeface="Segoe UI" pitchFamily="34" charset="0"/>
                <a:ea typeface="Segoe UI" pitchFamily="34" charset="0"/>
                <a:cs typeface="Segoe UI" pitchFamily="34" charset="0"/>
              </a:rPr>
              <a:t>Microsoft Confidential</a:t>
            </a:r>
          </a:p>
        </p:txBody>
      </p:sp>
      <p:pic>
        <p:nvPicPr>
          <p:cNvPr id="14" name="Picture 13"/>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15"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9" name="Title 1"/>
          <p:cNvSpPr>
            <a:spLocks noGrp="1"/>
          </p:cNvSpPr>
          <p:nvPr>
            <p:ph type="title" hasCustomPrompt="1"/>
          </p:nvPr>
        </p:nvSpPr>
        <p:spPr>
          <a:xfrm>
            <a:off x="389436" y="360402"/>
            <a:ext cx="8363938" cy="509171"/>
          </a:xfrm>
        </p:spPr>
        <p:txBody>
          <a:bodyPr anchor="t"/>
          <a:lstStyle>
            <a:lvl1pPr>
              <a:defRPr sz="3200" b="0">
                <a:solidFill>
                  <a:schemeClr val="tx1"/>
                </a:solidFill>
                <a:latin typeface="Segoe UI Light" pitchFamily="34" charset="0"/>
              </a:defRPr>
            </a:lvl1pPr>
          </a:lstStyle>
          <a:p>
            <a:r>
              <a:rPr lang="en-US" dirty="0" smtClean="0"/>
              <a:t>Click to edit Master title style </a:t>
            </a:r>
            <a:endParaRPr lang="en-US" dirty="0"/>
          </a:p>
        </p:txBody>
      </p:sp>
    </p:spTree>
    <p:extLst>
      <p:ext uri="{BB962C8B-B14F-4D97-AF65-F5344CB8AC3E}">
        <p14:creationId xmlns:p14="http://schemas.microsoft.com/office/powerpoint/2010/main" val="12637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t Page (Building)">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389436" y="1920904"/>
            <a:ext cx="8745036" cy="4266619"/>
          </a:xfrm>
          <a:prstGeom prst="rect">
            <a:avLst/>
          </a:prstGeom>
          <a:noFill/>
        </p:spPr>
      </p:pic>
      <p:sp>
        <p:nvSpPr>
          <p:cNvPr id="19" name="Content Placeholder 2"/>
          <p:cNvSpPr>
            <a:spLocks noGrp="1"/>
          </p:cNvSpPr>
          <p:nvPr>
            <p:ph idx="15"/>
          </p:nvPr>
        </p:nvSpPr>
        <p:spPr>
          <a:xfrm>
            <a:off x="648742" y="1463040"/>
            <a:ext cx="7924800" cy="1384995"/>
          </a:xfrm>
        </p:spPr>
        <p:txBody>
          <a:bodyPr/>
          <a:lstStyle>
            <a:lvl1pPr marL="274320" indent="-274320">
              <a:buClr>
                <a:srgbClr val="5191CD"/>
              </a:buClr>
              <a:buFontTx/>
              <a:buBlip>
                <a:blip r:embed="rId3"/>
              </a:buBlip>
              <a:defRPr sz="1400">
                <a:solidFill>
                  <a:schemeClr val="tx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3"/>
              </a:buBlip>
              <a:defRPr sz="1400">
                <a:solidFill>
                  <a:schemeClr val="tx1"/>
                </a:solidFill>
                <a:latin typeface="Segoe UI" pitchFamily="34" charset="0"/>
                <a:ea typeface="Segoe UI" pitchFamily="34" charset="0"/>
                <a:cs typeface="Segoe UI" pitchFamily="34" charset="0"/>
              </a:defRPr>
            </a:lvl2pPr>
            <a:lvl3pPr marL="82296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3pPr>
            <a:lvl4pPr marL="109728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4pPr>
            <a:lvl5pPr marL="137160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sp>
        <p:nvSpPr>
          <p:cNvPr id="17" name="TextBox 16"/>
          <p:cNvSpPr txBox="1"/>
          <p:nvPr userDrawn="1"/>
        </p:nvSpPr>
        <p:spPr>
          <a:xfrm>
            <a:off x="4340744" y="6518080"/>
            <a:ext cx="462609" cy="246221"/>
          </a:xfrm>
          <a:prstGeom prst="rect">
            <a:avLst/>
          </a:prstGeom>
          <a:noFill/>
        </p:spPr>
        <p:txBody>
          <a:bodyPr wrap="square" rtlCol="0">
            <a:spAutoFit/>
          </a:bodyPr>
          <a:lstStyle/>
          <a:p>
            <a:pPr algn="ctr" defTabSz="914363"/>
            <a:fld id="{0462CC3E-48DD-4274-8616-D549FD7B2C15}" type="slidenum">
              <a:rPr lang="en-US" sz="1000">
                <a:solidFill>
                  <a:srgbClr val="000000"/>
                </a:solidFill>
                <a:latin typeface="Segoe UI" pitchFamily="34" charset="0"/>
                <a:ea typeface="Segoe UI" pitchFamily="34" charset="0"/>
                <a:cs typeface="Segoe UI" pitchFamily="34" charset="0"/>
              </a:rPr>
              <a:pPr algn="ctr" defTabSz="914363"/>
              <a:t>‹#›</a:t>
            </a:fld>
            <a:endParaRPr lang="en-US" sz="1000" dirty="0">
              <a:solidFill>
                <a:srgbClr val="000000"/>
              </a:solidFill>
              <a:latin typeface="Segoe UI" pitchFamily="34" charset="0"/>
              <a:ea typeface="Segoe UI" pitchFamily="34" charset="0"/>
              <a:cs typeface="Segoe UI"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25" name="TextBox 24"/>
          <p:cNvSpPr txBox="1"/>
          <p:nvPr userDrawn="1"/>
        </p:nvSpPr>
        <p:spPr>
          <a:xfrm>
            <a:off x="7336427" y="133321"/>
            <a:ext cx="1502362" cy="230832"/>
          </a:xfrm>
          <a:prstGeom prst="rect">
            <a:avLst/>
          </a:prstGeom>
          <a:noFill/>
        </p:spPr>
        <p:txBody>
          <a:bodyPr wrap="square" rtlCol="0">
            <a:spAutoFit/>
          </a:bodyPr>
          <a:lstStyle/>
          <a:p>
            <a:pPr algn="r" defTabSz="914363"/>
            <a:r>
              <a:rPr lang="en-US" sz="900" dirty="0">
                <a:solidFill>
                  <a:srgbClr val="595959"/>
                </a:solidFill>
                <a:latin typeface="Segoe UI" pitchFamily="34" charset="0"/>
                <a:ea typeface="Segoe UI" pitchFamily="34" charset="0"/>
                <a:cs typeface="Segoe UI" pitchFamily="34" charset="0"/>
              </a:rPr>
              <a:t>Microsoft Confidential</a:t>
            </a:r>
          </a:p>
        </p:txBody>
      </p:sp>
      <p:pic>
        <p:nvPicPr>
          <p:cNvPr id="27" name="Picture 26"/>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30" name="Title 1"/>
          <p:cNvSpPr>
            <a:spLocks noGrp="1"/>
          </p:cNvSpPr>
          <p:nvPr>
            <p:ph type="title" hasCustomPrompt="1"/>
          </p:nvPr>
        </p:nvSpPr>
        <p:spPr>
          <a:xfrm>
            <a:off x="389436" y="360402"/>
            <a:ext cx="8363938" cy="509171"/>
          </a:xfrm>
        </p:spPr>
        <p:txBody>
          <a:bodyPr anchor="t"/>
          <a:lstStyle>
            <a:lvl1pPr>
              <a:defRPr sz="3200" b="0" baseline="0">
                <a:solidFill>
                  <a:schemeClr val="tx1"/>
                </a:solidFill>
                <a:latin typeface="Segoe UI Light" pitchFamily="34" charset="0"/>
              </a:defRPr>
            </a:lvl1pPr>
          </a:lstStyle>
          <a:p>
            <a:r>
              <a:rPr lang="en-US" dirty="0" smtClean="0"/>
              <a:t>Click to edit Master title style </a:t>
            </a:r>
            <a:endParaRPr lang="en-US" dirty="0"/>
          </a:p>
        </p:txBody>
      </p:sp>
      <p:sp>
        <p:nvSpPr>
          <p:cNvPr id="14"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baseline="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192035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ntent Page (Building) empty">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398963" y="1920905"/>
            <a:ext cx="8745036" cy="4266619"/>
          </a:xfrm>
          <a:prstGeom prst="rect">
            <a:avLst/>
          </a:prstGeom>
          <a:noFill/>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sp>
        <p:nvSpPr>
          <p:cNvPr id="17" name="TextBox 16"/>
          <p:cNvSpPr txBox="1"/>
          <p:nvPr userDrawn="1"/>
        </p:nvSpPr>
        <p:spPr>
          <a:xfrm>
            <a:off x="4340744" y="6518080"/>
            <a:ext cx="462609" cy="246221"/>
          </a:xfrm>
          <a:prstGeom prst="rect">
            <a:avLst/>
          </a:prstGeom>
          <a:noFill/>
        </p:spPr>
        <p:txBody>
          <a:bodyPr wrap="square" rtlCol="0">
            <a:spAutoFit/>
          </a:bodyPr>
          <a:lstStyle/>
          <a:p>
            <a:pPr algn="ctr" defTabSz="914363"/>
            <a:fld id="{0462CC3E-48DD-4274-8616-D549FD7B2C15}" type="slidenum">
              <a:rPr lang="en-US" sz="1000">
                <a:solidFill>
                  <a:srgbClr val="000000"/>
                </a:solidFill>
                <a:latin typeface="Segoe UI" pitchFamily="34" charset="0"/>
                <a:ea typeface="Segoe UI" pitchFamily="34" charset="0"/>
                <a:cs typeface="Segoe UI" pitchFamily="34" charset="0"/>
              </a:rPr>
              <a:pPr algn="ctr" defTabSz="914363"/>
              <a:t>‹#›</a:t>
            </a:fld>
            <a:endParaRPr lang="en-US" sz="1000" dirty="0">
              <a:solidFill>
                <a:srgbClr val="000000"/>
              </a:solidFill>
              <a:latin typeface="Segoe UI" pitchFamily="34" charset="0"/>
              <a:ea typeface="Segoe UI" pitchFamily="34" charset="0"/>
              <a:cs typeface="Segoe UI" pitchFamily="34" charset="0"/>
            </a:endParaRPr>
          </a:p>
        </p:txBody>
      </p:sp>
      <p:pic>
        <p:nvPicPr>
          <p:cNvPr id="23" name="Picture 2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25" name="TextBox 24"/>
          <p:cNvSpPr txBox="1"/>
          <p:nvPr userDrawn="1"/>
        </p:nvSpPr>
        <p:spPr>
          <a:xfrm>
            <a:off x="7336427" y="133321"/>
            <a:ext cx="1502362" cy="230832"/>
          </a:xfrm>
          <a:prstGeom prst="rect">
            <a:avLst/>
          </a:prstGeom>
          <a:noFill/>
        </p:spPr>
        <p:txBody>
          <a:bodyPr wrap="square" rtlCol="0">
            <a:spAutoFit/>
          </a:bodyPr>
          <a:lstStyle/>
          <a:p>
            <a:pPr algn="r" defTabSz="914363"/>
            <a:r>
              <a:rPr lang="en-US" sz="900" dirty="0">
                <a:solidFill>
                  <a:srgbClr val="595959"/>
                </a:solidFill>
                <a:latin typeface="Segoe UI" pitchFamily="34" charset="0"/>
                <a:ea typeface="Segoe UI" pitchFamily="34" charset="0"/>
                <a:cs typeface="Segoe UI" pitchFamily="34" charset="0"/>
              </a:rPr>
              <a:t>Microsoft Confidential</a:t>
            </a:r>
          </a:p>
        </p:txBody>
      </p:sp>
      <p:pic>
        <p:nvPicPr>
          <p:cNvPr id="27" name="Picture 26"/>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30" name="Title 1"/>
          <p:cNvSpPr>
            <a:spLocks noGrp="1"/>
          </p:cNvSpPr>
          <p:nvPr>
            <p:ph type="title" hasCustomPrompt="1"/>
          </p:nvPr>
        </p:nvSpPr>
        <p:spPr>
          <a:xfrm>
            <a:off x="389436" y="360402"/>
            <a:ext cx="8363938" cy="509171"/>
          </a:xfrm>
        </p:spPr>
        <p:txBody>
          <a:bodyPr anchor="t"/>
          <a:lstStyle>
            <a:lvl1pPr>
              <a:defRPr sz="3200" b="0" baseline="0">
                <a:solidFill>
                  <a:schemeClr val="tx1"/>
                </a:solidFill>
                <a:latin typeface="Segoe UI Light" pitchFamily="34" charset="0"/>
              </a:defRPr>
            </a:lvl1pPr>
          </a:lstStyle>
          <a:p>
            <a:r>
              <a:rPr lang="en-US" dirty="0" smtClean="0"/>
              <a:t>Click to edit Master title style </a:t>
            </a:r>
            <a:endParaRPr lang="en-US" dirty="0"/>
          </a:p>
        </p:txBody>
      </p:sp>
      <p:sp>
        <p:nvSpPr>
          <p:cNvPr id="13"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baseline="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262644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Rectangle 2"/>
          <p:cNvSpPr/>
          <p:nvPr userDrawn="1"/>
        </p:nvSpPr>
        <p:spPr bwMode="auto">
          <a:xfrm>
            <a:off x="0" y="0"/>
            <a:ext cx="9144000"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5" name="TextBox 4"/>
          <p:cNvSpPr txBox="1"/>
          <p:nvPr userDrawn="1"/>
        </p:nvSpPr>
        <p:spPr>
          <a:xfrm>
            <a:off x="198021" y="6495393"/>
            <a:ext cx="1001877" cy="215444"/>
          </a:xfrm>
          <a:prstGeom prst="rect">
            <a:avLst/>
          </a:prstGeom>
          <a:noFill/>
        </p:spPr>
        <p:txBody>
          <a:bodyPr wrap="none" lIns="0" tIns="0" rIns="0" bIns="0" rtlCol="0">
            <a:spAutoFit/>
          </a:bodyPr>
          <a:lstStyle/>
          <a:p>
            <a:pPr defTabSz="914363"/>
            <a:r>
              <a:rPr lang="en-US" sz="1400" dirty="0">
                <a:solidFill>
                  <a:srgbClr val="FFFFFF"/>
                </a:solidFill>
              </a:rPr>
              <a:t>Hidden Slide</a:t>
            </a:r>
          </a:p>
        </p:txBody>
      </p:sp>
      <p:sp>
        <p:nvSpPr>
          <p:cNvPr id="6" name="Content Placeholder 2"/>
          <p:cNvSpPr>
            <a:spLocks noGrp="1"/>
          </p:cNvSpPr>
          <p:nvPr>
            <p:ph idx="1"/>
          </p:nvPr>
        </p:nvSpPr>
        <p:spPr>
          <a:xfrm>
            <a:off x="511545" y="1010187"/>
            <a:ext cx="7924800" cy="1154162"/>
          </a:xfrm>
        </p:spPr>
        <p:txBody>
          <a:bodyPr/>
          <a:lstStyle>
            <a:lvl1pPr marL="274320" indent="-274320">
              <a:buClr>
                <a:srgbClr val="5191CD"/>
              </a:buClr>
              <a:buFontTx/>
              <a:buBlip>
                <a:blip r:embed="rId2"/>
              </a:buBlip>
              <a:defRPr sz="1300">
                <a:solidFill>
                  <a:schemeClr val="bg1"/>
                </a:solidFill>
                <a:latin typeface="+mn-lt"/>
              </a:defRPr>
            </a:lvl1pPr>
            <a:lvl2pPr marL="548640" indent="-274320">
              <a:buClr>
                <a:srgbClr val="5191CD"/>
              </a:buClr>
              <a:buSzPct val="75000"/>
              <a:buFontTx/>
              <a:buBlip>
                <a:blip r:embed="rId2"/>
              </a:buBlip>
              <a:defRPr sz="1200">
                <a:solidFill>
                  <a:schemeClr val="bg1"/>
                </a:solidFill>
                <a:latin typeface="+mn-lt"/>
              </a:defRPr>
            </a:lvl2pPr>
            <a:lvl3pPr marL="822960" indent="-274320">
              <a:buClr>
                <a:srgbClr val="5191CD"/>
              </a:buClr>
              <a:buFont typeface="Segoe" charset="0"/>
              <a:buChar char="–"/>
              <a:defRPr sz="1100">
                <a:solidFill>
                  <a:schemeClr val="bg1"/>
                </a:solidFill>
                <a:latin typeface="+mn-lt"/>
              </a:defRPr>
            </a:lvl3pPr>
            <a:lvl4pPr marL="1097280" indent="-274320">
              <a:buClr>
                <a:srgbClr val="5191CD"/>
              </a:buClr>
              <a:buFont typeface="Segoe" charset="0"/>
              <a:buChar char="–"/>
              <a:defRPr sz="1000">
                <a:solidFill>
                  <a:schemeClr val="bg1"/>
                </a:solidFill>
                <a:latin typeface="+mn-lt"/>
              </a:defRPr>
            </a:lvl4pPr>
            <a:lvl5pPr marL="1371600" indent="-274320">
              <a:buClr>
                <a:srgbClr val="5191CD"/>
              </a:buClr>
              <a:buFont typeface="Segoe" charset="0"/>
              <a:buChar char="–"/>
              <a:defRPr sz="900">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024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Q&amp;A Option 1">
    <p:spTree>
      <p:nvGrpSpPr>
        <p:cNvPr id="1" name=""/>
        <p:cNvGrpSpPr/>
        <p:nvPr/>
      </p:nvGrpSpPr>
      <p:grpSpPr>
        <a:xfrm>
          <a:off x="0" y="0"/>
          <a:ext cx="0" cy="0"/>
          <a:chOff x="0" y="0"/>
          <a:chExt cx="0" cy="0"/>
        </a:xfrm>
      </p:grpSpPr>
      <p:pic>
        <p:nvPicPr>
          <p:cNvPr id="2" name="Picture 2" descr="C:\Users\v-ameshm\Desktop\ladywritingtext.jpg"/>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1" y="-604"/>
            <a:ext cx="9175805" cy="685860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2" y="4097868"/>
            <a:ext cx="9175805"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dirty="0">
              <a:solidFill>
                <a:srgbClr val="FFFFFF"/>
              </a:solidFill>
            </a:endParaRP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7" name="Title 1"/>
          <p:cNvSpPr>
            <a:spLocks noGrp="1"/>
          </p:cNvSpPr>
          <p:nvPr>
            <p:ph type="ctrTitle" hasCustomPrompt="1"/>
          </p:nvPr>
        </p:nvSpPr>
        <p:spPr>
          <a:xfrm>
            <a:off x="545393" y="4482889"/>
            <a:ext cx="8085015"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smtClean="0"/>
              <a:t>Click to Edit</a:t>
            </a:r>
            <a:endParaRPr lang="en-US" dirty="0"/>
          </a:p>
        </p:txBody>
      </p:sp>
    </p:spTree>
    <p:extLst>
      <p:ext uri="{BB962C8B-B14F-4D97-AF65-F5344CB8AC3E}">
        <p14:creationId xmlns:p14="http://schemas.microsoft.com/office/powerpoint/2010/main" val="158529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Q&amp;A Option 2">
    <p:spTree>
      <p:nvGrpSpPr>
        <p:cNvPr id="1" name=""/>
        <p:cNvGrpSpPr/>
        <p:nvPr/>
      </p:nvGrpSpPr>
      <p:grpSpPr>
        <a:xfrm>
          <a:off x="0" y="0"/>
          <a:ext cx="0" cy="0"/>
          <a:chOff x="0" y="0"/>
          <a:chExt cx="0" cy="0"/>
        </a:xfrm>
      </p:grpSpPr>
      <p:pic>
        <p:nvPicPr>
          <p:cNvPr id="7" name="Picture 2" descr="C:\Users\v-ameshm\Desktop\chess1.jpg"/>
          <p:cNvPicPr>
            <a:picLocks noChangeAspect="1" noChangeArrowheads="1"/>
          </p:cNvPicPr>
          <p:nvPr userDrawn="1"/>
        </p:nvPicPr>
        <p:blipFill rotWithShape="1">
          <a:blip r:embed="rId2"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2" y="4097868"/>
            <a:ext cx="9144002"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dirty="0">
              <a:solidFill>
                <a:srgbClr val="FFFFFF"/>
              </a:solidFill>
            </a:endParaRP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8" name="Title 1"/>
          <p:cNvSpPr>
            <a:spLocks noGrp="1"/>
          </p:cNvSpPr>
          <p:nvPr>
            <p:ph type="ctrTitle" hasCustomPrompt="1"/>
          </p:nvPr>
        </p:nvSpPr>
        <p:spPr>
          <a:xfrm>
            <a:off x="545393" y="4482889"/>
            <a:ext cx="8085015"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smtClean="0"/>
              <a:t>Click to Edit</a:t>
            </a:r>
            <a:endParaRPr lang="en-US" dirty="0"/>
          </a:p>
        </p:txBody>
      </p:sp>
    </p:spTree>
    <p:extLst>
      <p:ext uri="{BB962C8B-B14F-4D97-AF65-F5344CB8AC3E}">
        <p14:creationId xmlns:p14="http://schemas.microsoft.com/office/powerpoint/2010/main" val="55723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Architectur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email"/>
          <a:srcRect/>
          <a:stretch>
            <a:fillRect/>
          </a:stretch>
        </p:blipFill>
        <p:spPr bwMode="auto">
          <a:xfrm>
            <a:off x="6915761" y="6344457"/>
            <a:ext cx="1886441" cy="176104"/>
          </a:xfrm>
          <a:prstGeom prst="rect">
            <a:avLst/>
          </a:prstGeom>
          <a:noFill/>
        </p:spPr>
      </p:pic>
      <p:pic>
        <p:nvPicPr>
          <p:cNvPr id="9" name="Picture 3" descr="C:\Users\victor.melniciuc\Desktop\==Work\MCS BOM\assets\FAN2008058.JPG"/>
          <p:cNvPicPr>
            <a:picLocks noChangeAspect="1" noChangeArrowheads="1"/>
          </p:cNvPicPr>
          <p:nvPr userDrawn="1"/>
        </p:nvPicPr>
        <p:blipFill>
          <a:blip r:embed="rId3" cstate="email"/>
          <a:srcRect l="21453" t="16710" r="29526"/>
          <a:stretch>
            <a:fillRect/>
          </a:stretch>
        </p:blipFill>
        <p:spPr bwMode="auto">
          <a:xfrm>
            <a:off x="4743494" y="1005278"/>
            <a:ext cx="4398919" cy="5852722"/>
          </a:xfrm>
          <a:prstGeom prst="rect">
            <a:avLst/>
          </a:prstGeom>
          <a:noFill/>
          <a:ln>
            <a:noFill/>
          </a:ln>
        </p:spPr>
      </p:pic>
      <p:sp>
        <p:nvSpPr>
          <p:cNvPr id="10" name="Rectangle 9"/>
          <p:cNvSpPr/>
          <p:nvPr userDrawn="1"/>
        </p:nvSpPr>
        <p:spPr bwMode="auto">
          <a:xfrm>
            <a:off x="4743494" y="0"/>
            <a:ext cx="2858244"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Rectangle 2"/>
          <p:cNvSpPr/>
          <p:nvPr userDrawn="1"/>
        </p:nvSpPr>
        <p:spPr bwMode="auto">
          <a:xfrm>
            <a:off x="0" y="1005278"/>
            <a:ext cx="9144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513292" y="1184665"/>
            <a:ext cx="7088446"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dirty="0" smtClean="0"/>
              <a:t>Agenda</a:t>
            </a:r>
            <a:endParaRPr lang="en-US" dirty="0"/>
          </a:p>
        </p:txBody>
      </p:sp>
      <p:sp>
        <p:nvSpPr>
          <p:cNvPr id="11" name="Content Placeholder 2"/>
          <p:cNvSpPr>
            <a:spLocks noGrp="1"/>
          </p:cNvSpPr>
          <p:nvPr>
            <p:ph idx="1" hasCustomPrompt="1"/>
          </p:nvPr>
        </p:nvSpPr>
        <p:spPr>
          <a:xfrm>
            <a:off x="513293" y="2130628"/>
            <a:ext cx="3887212"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smtClean="0"/>
              <a:t>Click to insert text</a:t>
            </a:r>
          </a:p>
        </p:txBody>
      </p:sp>
      <p:pic>
        <p:nvPicPr>
          <p:cNvPr id="12" name="Picture 1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365694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Q&amp;A Option 3">
    <p:spTree>
      <p:nvGrpSpPr>
        <p:cNvPr id="1" name=""/>
        <p:cNvGrpSpPr/>
        <p:nvPr/>
      </p:nvGrpSpPr>
      <p:grpSpPr>
        <a:xfrm>
          <a:off x="0" y="0"/>
          <a:ext cx="0" cy="0"/>
          <a:chOff x="0" y="0"/>
          <a:chExt cx="0" cy="0"/>
        </a:xfrm>
      </p:grpSpPr>
      <p:pic>
        <p:nvPicPr>
          <p:cNvPr id="8" name="Picture 2" descr="C:\Users\v-ameshm\Desktop\blueprint3.jpg"/>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a:stretch>
        </p:blipFill>
        <p:spPr bwMode="auto">
          <a:xfrm>
            <a:off x="0" y="0"/>
            <a:ext cx="9144000" cy="68422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2" y="4097868"/>
            <a:ext cx="9144001"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dirty="0">
              <a:solidFill>
                <a:srgbClr val="FFFFFF"/>
              </a:solidFill>
            </a:endParaRPr>
          </a:p>
        </p:txBody>
      </p:sp>
      <p:pic>
        <p:nvPicPr>
          <p:cNvPr id="6" name="Picture 5"/>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9" name="Title 1"/>
          <p:cNvSpPr>
            <a:spLocks noGrp="1"/>
          </p:cNvSpPr>
          <p:nvPr>
            <p:ph type="ctrTitle" hasCustomPrompt="1"/>
          </p:nvPr>
        </p:nvSpPr>
        <p:spPr>
          <a:xfrm>
            <a:off x="545393" y="4482889"/>
            <a:ext cx="8085015"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smtClean="0"/>
              <a:t>Click to Edit</a:t>
            </a:r>
            <a:endParaRPr lang="en-US" dirty="0"/>
          </a:p>
        </p:txBody>
      </p:sp>
    </p:spTree>
    <p:extLst>
      <p:ext uri="{BB962C8B-B14F-4D97-AF65-F5344CB8AC3E}">
        <p14:creationId xmlns:p14="http://schemas.microsoft.com/office/powerpoint/2010/main" val="251958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Q&amp;A Option 4">
    <p:spTree>
      <p:nvGrpSpPr>
        <p:cNvPr id="1" name=""/>
        <p:cNvGrpSpPr/>
        <p:nvPr/>
      </p:nvGrpSpPr>
      <p:grpSpPr>
        <a:xfrm>
          <a:off x="0" y="0"/>
          <a:ext cx="0" cy="0"/>
          <a:chOff x="0" y="0"/>
          <a:chExt cx="0" cy="0"/>
        </a:xfrm>
      </p:grpSpPr>
      <p:pic>
        <p:nvPicPr>
          <p:cNvPr id="8" name="Picture 2" descr="C:\Users\v-ameshm\Desktop\blueprint2.jpg"/>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a:stretch>
        </p:blipFill>
        <p:spPr bwMode="auto">
          <a:xfrm>
            <a:off x="0" y="0"/>
            <a:ext cx="9144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2" y="4097868"/>
            <a:ext cx="9175805"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dirty="0">
              <a:solidFill>
                <a:srgbClr val="FFFFFF"/>
              </a:solidFill>
            </a:endParaRPr>
          </a:p>
        </p:txBody>
      </p:sp>
      <p:sp>
        <p:nvSpPr>
          <p:cNvPr id="9" name="Title 1"/>
          <p:cNvSpPr>
            <a:spLocks noGrp="1"/>
          </p:cNvSpPr>
          <p:nvPr>
            <p:ph type="ctrTitle" hasCustomPrompt="1"/>
          </p:nvPr>
        </p:nvSpPr>
        <p:spPr>
          <a:xfrm>
            <a:off x="545393" y="4482889"/>
            <a:ext cx="8085015"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smtClean="0"/>
              <a:t>Click to Edit</a:t>
            </a:r>
            <a:endParaRPr lang="en-US" dirty="0"/>
          </a:p>
        </p:txBody>
      </p:sp>
      <p:pic>
        <p:nvPicPr>
          <p:cNvPr id="7" name="Picture 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1187463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4" name="Rectangle 4"/>
          <p:cNvSpPr>
            <a:spLocks noChangeArrowheads="1"/>
          </p:cNvSpPr>
          <p:nvPr/>
        </p:nvSpPr>
        <p:spPr bwMode="ltGray">
          <a:xfrm>
            <a:off x="0" y="801688"/>
            <a:ext cx="250825" cy="6056312"/>
          </a:xfrm>
          <a:prstGeom prst="rect">
            <a:avLst/>
          </a:prstGeom>
          <a:solidFill>
            <a:srgbClr val="0071B4"/>
          </a:solidFill>
          <a:ln w="9525">
            <a:noFill/>
            <a:miter lim="800000"/>
            <a:headEnd/>
            <a:tailEnd/>
          </a:ln>
          <a:effectLst/>
        </p:spPr>
        <p:txBody>
          <a:bodyPr wrap="none" anchor="ctr"/>
          <a:lstStyle/>
          <a:p>
            <a:pPr>
              <a:spcBef>
                <a:spcPct val="50000"/>
              </a:spcBef>
              <a:defRPr/>
            </a:pPr>
            <a:endParaRPr lang="en-US" dirty="0">
              <a:solidFill>
                <a:srgbClr val="595959"/>
              </a:solidFill>
              <a:latin typeface="Arial" charset="0"/>
            </a:endParaRPr>
          </a:p>
        </p:txBody>
      </p:sp>
      <p:sp>
        <p:nvSpPr>
          <p:cNvPr id="5" name="Rectangle 5"/>
          <p:cNvSpPr>
            <a:spLocks noChangeArrowheads="1"/>
          </p:cNvSpPr>
          <p:nvPr/>
        </p:nvSpPr>
        <p:spPr bwMode="ltGray">
          <a:xfrm>
            <a:off x="0" y="0"/>
            <a:ext cx="250825" cy="727075"/>
          </a:xfrm>
          <a:prstGeom prst="rect">
            <a:avLst/>
          </a:prstGeom>
          <a:solidFill>
            <a:srgbClr val="0071B4"/>
          </a:solidFill>
          <a:ln w="9525">
            <a:noFill/>
            <a:miter lim="800000"/>
            <a:headEnd/>
            <a:tailEnd/>
          </a:ln>
          <a:effectLst/>
        </p:spPr>
        <p:txBody>
          <a:bodyPr wrap="none" anchor="ctr"/>
          <a:lstStyle/>
          <a:p>
            <a:pPr>
              <a:spcBef>
                <a:spcPct val="50000"/>
              </a:spcBef>
              <a:defRPr/>
            </a:pPr>
            <a:endParaRPr lang="en-US" dirty="0">
              <a:solidFill>
                <a:srgbClr val="595959"/>
              </a:solidFill>
              <a:latin typeface="Arial" charset="0"/>
            </a:endParaRPr>
          </a:p>
        </p:txBody>
      </p:sp>
      <p:pic>
        <p:nvPicPr>
          <p:cNvPr id="6" name="Picture 1" descr="D:\Documents and Settings\qz9vxp\My Documents\EDS Brand\2009\MphasiS\Mphasis_logo.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34325" y="6548438"/>
            <a:ext cx="1171575"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sldNum" sz="quarter" idx="10"/>
          </p:nvPr>
        </p:nvSpPr>
        <p:spPr>
          <a:xfrm>
            <a:off x="438150" y="6550025"/>
            <a:ext cx="387350" cy="219075"/>
          </a:xfrm>
          <a:prstGeom prst="rect">
            <a:avLst/>
          </a:prstGeom>
        </p:spPr>
        <p:txBody>
          <a:bodyPr/>
          <a:lstStyle>
            <a:lvl1pPr eaLnBrk="0" hangingPunct="0">
              <a:spcBef>
                <a:spcPct val="0"/>
              </a:spcBef>
              <a:defRPr sz="900">
                <a:solidFill>
                  <a:srgbClr val="848589"/>
                </a:solidFill>
                <a:cs typeface="+mn-cs"/>
              </a:defRPr>
            </a:lvl1pPr>
          </a:lstStyle>
          <a:p>
            <a:pPr>
              <a:defRPr/>
            </a:pPr>
            <a:fld id="{8A0B0630-1799-453B-98A1-F5AC9D92A86B}" type="slidenum">
              <a:rPr lang="en-US"/>
              <a:pPr>
                <a:defRPr/>
              </a:pPr>
              <a:t>‹#›</a:t>
            </a:fld>
            <a:endParaRPr lang="en-US" dirty="0"/>
          </a:p>
        </p:txBody>
      </p:sp>
      <p:sp>
        <p:nvSpPr>
          <p:cNvPr id="8" name="Rectangle 8"/>
          <p:cNvSpPr>
            <a:spLocks noGrp="1" noChangeArrowheads="1"/>
          </p:cNvSpPr>
          <p:nvPr>
            <p:ph type="dt" sz="half" idx="11"/>
          </p:nvPr>
        </p:nvSpPr>
        <p:spPr>
          <a:xfrm>
            <a:off x="836613" y="6550025"/>
            <a:ext cx="1441450" cy="219075"/>
          </a:xfrm>
          <a:prstGeom prst="rect">
            <a:avLst/>
          </a:prstGeom>
        </p:spPr>
        <p:txBody>
          <a:bodyPr/>
          <a:lstStyle>
            <a:lvl1pPr eaLnBrk="0" hangingPunct="0">
              <a:spcBef>
                <a:spcPct val="0"/>
              </a:spcBef>
              <a:defRPr sz="900">
                <a:solidFill>
                  <a:srgbClr val="848589"/>
                </a:solidFill>
                <a:cs typeface="+mn-cs"/>
              </a:defRPr>
            </a:lvl1pPr>
          </a:lstStyle>
          <a:p>
            <a:pPr>
              <a:defRPr/>
            </a:pPr>
            <a:fld id="{63AAB84D-D013-45FB-A3F7-A618B657A799}" type="datetime1">
              <a:rPr lang="en-US"/>
              <a:pPr>
                <a:defRPr/>
              </a:pPr>
              <a:t>4/22/2012</a:t>
            </a:fld>
            <a:endParaRPr lang="en-US" dirty="0"/>
          </a:p>
        </p:txBody>
      </p:sp>
    </p:spTree>
    <p:extLst>
      <p:ext uri="{BB962C8B-B14F-4D97-AF65-F5344CB8AC3E}">
        <p14:creationId xmlns:p14="http://schemas.microsoft.com/office/powerpoint/2010/main" val="26524171"/>
      </p:ext>
    </p:extLst>
  </p:cSld>
  <p:clrMapOvr>
    <a:masterClrMapping/>
  </p:clrMapOvr>
  <p:transition>
    <p:wipe dir="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pic>
        <p:nvPicPr>
          <p:cNvPr id="16" name="Picture 15"/>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0" y="2173444"/>
            <a:ext cx="9144089" cy="2404872"/>
          </a:xfrm>
          <a:prstGeom prst="rect">
            <a:avLst/>
          </a:prstGeom>
        </p:spPr>
      </p:pic>
      <p:pic>
        <p:nvPicPr>
          <p:cNvPr id="13" name="Picture 12"/>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3011" y="2173444"/>
            <a:ext cx="9144095" cy="2404872"/>
          </a:xfrm>
          <a:prstGeom prst="rect">
            <a:avLst/>
          </a:prstGeom>
        </p:spPr>
      </p:pic>
      <p:sp>
        <p:nvSpPr>
          <p:cNvPr id="10" name="Title 1"/>
          <p:cNvSpPr>
            <a:spLocks noGrp="1"/>
          </p:cNvSpPr>
          <p:nvPr>
            <p:ph type="ctrTitle" hasCustomPrompt="1"/>
          </p:nvPr>
        </p:nvSpPr>
        <p:spPr>
          <a:xfrm>
            <a:off x="513293" y="2854838"/>
            <a:ext cx="4250435"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425043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4"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17" name="Picture 16"/>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52981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Page (All Up)">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3011" y="2173444"/>
            <a:ext cx="9144095" cy="2404872"/>
          </a:xfrm>
          <a:prstGeom prst="rect">
            <a:avLst/>
          </a:prstGeom>
        </p:spPr>
      </p:pic>
      <p:pic>
        <p:nvPicPr>
          <p:cNvPr id="13" name="Picture 12"/>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3011" y="2173444"/>
            <a:ext cx="9144095" cy="2404872"/>
          </a:xfrm>
          <a:prstGeom prst="rect">
            <a:avLst/>
          </a:prstGeom>
        </p:spPr>
      </p:pic>
      <p:sp>
        <p:nvSpPr>
          <p:cNvPr id="10" name="Title 1"/>
          <p:cNvSpPr>
            <a:spLocks noGrp="1"/>
          </p:cNvSpPr>
          <p:nvPr>
            <p:ph type="ctrTitle" hasCustomPrompt="1"/>
          </p:nvPr>
        </p:nvSpPr>
        <p:spPr>
          <a:xfrm>
            <a:off x="513293" y="2854838"/>
            <a:ext cx="7996526"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799652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7"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1" name="Picture 2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400514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Page (Strategy A)">
    <p:spTree>
      <p:nvGrpSpPr>
        <p:cNvPr id="1" name=""/>
        <p:cNvGrpSpPr/>
        <p:nvPr/>
      </p:nvGrpSpPr>
      <p:grpSpPr>
        <a:xfrm>
          <a:off x="0" y="0"/>
          <a:ext cx="0" cy="0"/>
          <a:chOff x="0" y="0"/>
          <a:chExt cx="0" cy="0"/>
        </a:xfrm>
      </p:grpSpPr>
      <p:pic>
        <p:nvPicPr>
          <p:cNvPr id="15" name="Picture 14"/>
          <p:cNvPicPr preferRelativeResize="0">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0" y="2173444"/>
            <a:ext cx="9144000" cy="2404872"/>
          </a:xfrm>
          <a:prstGeom prst="rect">
            <a:avLst/>
          </a:prstGeom>
        </p:spPr>
      </p:pic>
      <p:pic>
        <p:nvPicPr>
          <p:cNvPr id="16" name="Picture 15"/>
          <p:cNvPicPr preferRelativeResize="0">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1" y="2173444"/>
            <a:ext cx="9144000" cy="2404872"/>
          </a:xfrm>
          <a:prstGeom prst="rect">
            <a:avLst/>
          </a:prstGeom>
        </p:spPr>
      </p:pic>
      <p:sp>
        <p:nvSpPr>
          <p:cNvPr id="10" name="Title 1"/>
          <p:cNvSpPr>
            <a:spLocks noGrp="1"/>
          </p:cNvSpPr>
          <p:nvPr>
            <p:ph type="ctrTitle" hasCustomPrompt="1"/>
          </p:nvPr>
        </p:nvSpPr>
        <p:spPr>
          <a:xfrm>
            <a:off x="513293" y="2854838"/>
            <a:ext cx="7996526"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799652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20"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4" name="Picture 2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183731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Page (Strategy B)">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0" y="2173444"/>
            <a:ext cx="9144000" cy="2404872"/>
          </a:xfrm>
          <a:prstGeom prst="rect">
            <a:avLst/>
          </a:prstGeom>
        </p:spPr>
      </p:pic>
      <p:pic>
        <p:nvPicPr>
          <p:cNvPr id="16" name="Picture 15"/>
          <p:cNvPicPr preferRelativeResize="0">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1" y="2173444"/>
            <a:ext cx="9144000" cy="2404872"/>
          </a:xfrm>
          <a:prstGeom prst="rect">
            <a:avLst/>
          </a:prstGeom>
        </p:spPr>
      </p:pic>
      <p:sp>
        <p:nvSpPr>
          <p:cNvPr id="10" name="Title 1"/>
          <p:cNvSpPr>
            <a:spLocks noGrp="1"/>
          </p:cNvSpPr>
          <p:nvPr>
            <p:ph type="ctrTitle" hasCustomPrompt="1"/>
          </p:nvPr>
        </p:nvSpPr>
        <p:spPr>
          <a:xfrm>
            <a:off x="513293" y="2854838"/>
            <a:ext cx="7996526" cy="555626"/>
          </a:xfrm>
        </p:spPr>
        <p:txBody>
          <a:bodyPr anchor="b" anchorCtr="0">
            <a:noAutofit/>
          </a:bodyPr>
          <a:lstStyle>
            <a:lvl1pPr algn="l">
              <a:lnSpc>
                <a:spcPts val="3800"/>
              </a:lnSpc>
              <a:defRPr sz="3600" spc="0" baseline="0">
                <a:solidFill>
                  <a:srgbClr val="000000"/>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7996524" cy="655320"/>
          </a:xfrm>
        </p:spPr>
        <p:txBody>
          <a:bodyPr>
            <a:normAutofit/>
          </a:bodyPr>
          <a:lstStyle>
            <a:lvl1pPr marL="27432" indent="0" algn="l">
              <a:buNone/>
              <a:defRPr sz="1600">
                <a:solidFill>
                  <a:srgbClr val="000000"/>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20"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1" name="Picture 2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178232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Page (Consulting A)">
    <p:spTree>
      <p:nvGrpSpPr>
        <p:cNvPr id="1" name=""/>
        <p:cNvGrpSpPr/>
        <p:nvPr/>
      </p:nvGrpSpPr>
      <p:grpSpPr>
        <a:xfrm>
          <a:off x="0" y="0"/>
          <a:ext cx="0" cy="0"/>
          <a:chOff x="0" y="0"/>
          <a:chExt cx="0" cy="0"/>
        </a:xfrm>
      </p:grpSpPr>
      <p:pic>
        <p:nvPicPr>
          <p:cNvPr id="4" name="Picture 3"/>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3109" y="2173444"/>
            <a:ext cx="9144095" cy="2404872"/>
          </a:xfrm>
          <a:prstGeom prst="rect">
            <a:avLst/>
          </a:prstGeom>
        </p:spPr>
      </p:pic>
      <p:pic>
        <p:nvPicPr>
          <p:cNvPr id="5" name="Picture 4"/>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3109" y="2173444"/>
            <a:ext cx="9144000" cy="2404872"/>
          </a:xfrm>
          <a:prstGeom prst="rect">
            <a:avLst/>
          </a:prstGeom>
        </p:spPr>
      </p:pic>
      <p:sp>
        <p:nvSpPr>
          <p:cNvPr id="10" name="Title 1"/>
          <p:cNvSpPr>
            <a:spLocks noGrp="1"/>
          </p:cNvSpPr>
          <p:nvPr>
            <p:ph type="ctrTitle" hasCustomPrompt="1"/>
          </p:nvPr>
        </p:nvSpPr>
        <p:spPr>
          <a:xfrm>
            <a:off x="513293" y="2854838"/>
            <a:ext cx="4250435"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425043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4"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5"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4" name="Picture 2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287175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Page (Consulting B)">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3109" y="2173444"/>
            <a:ext cx="9144095" cy="2404872"/>
          </a:xfrm>
          <a:prstGeom prst="rect">
            <a:avLst/>
          </a:prstGeom>
        </p:spPr>
      </p:pic>
      <p:pic>
        <p:nvPicPr>
          <p:cNvPr id="5" name="Picture 4"/>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3109" y="2173444"/>
            <a:ext cx="9144000" cy="2404872"/>
          </a:xfrm>
          <a:prstGeom prst="rect">
            <a:avLst/>
          </a:prstGeom>
        </p:spPr>
      </p:pic>
      <p:sp>
        <p:nvSpPr>
          <p:cNvPr id="10" name="Title 1"/>
          <p:cNvSpPr>
            <a:spLocks noGrp="1"/>
          </p:cNvSpPr>
          <p:nvPr>
            <p:ph type="ctrTitle" hasCustomPrompt="1"/>
          </p:nvPr>
        </p:nvSpPr>
        <p:spPr>
          <a:xfrm>
            <a:off x="513293" y="2854838"/>
            <a:ext cx="4250435"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425043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4"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5"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13" name="Picture 12"/>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71928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Page (Support A)">
    <p:spTree>
      <p:nvGrpSpPr>
        <p:cNvPr id="1" name=""/>
        <p:cNvGrpSpPr/>
        <p:nvPr/>
      </p:nvGrpSpPr>
      <p:grpSpPr>
        <a:xfrm>
          <a:off x="0" y="0"/>
          <a:ext cx="0" cy="0"/>
          <a:chOff x="0" y="0"/>
          <a:chExt cx="0" cy="0"/>
        </a:xfrm>
      </p:grpSpPr>
      <p:pic>
        <p:nvPicPr>
          <p:cNvPr id="13" name="Picture 12"/>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3109" y="2173444"/>
            <a:ext cx="9144000" cy="2404872"/>
          </a:xfrm>
          <a:prstGeom prst="rect">
            <a:avLst/>
          </a:prstGeom>
        </p:spPr>
      </p:pic>
      <p:pic>
        <p:nvPicPr>
          <p:cNvPr id="16" name="Picture 15"/>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3109" y="2173444"/>
            <a:ext cx="9144000" cy="2404872"/>
          </a:xfrm>
          <a:prstGeom prst="rect">
            <a:avLst/>
          </a:prstGeom>
        </p:spPr>
      </p:pic>
      <p:sp>
        <p:nvSpPr>
          <p:cNvPr id="10" name="Title 1"/>
          <p:cNvSpPr>
            <a:spLocks noGrp="1"/>
          </p:cNvSpPr>
          <p:nvPr>
            <p:ph type="ctrTitle" hasCustomPrompt="1"/>
          </p:nvPr>
        </p:nvSpPr>
        <p:spPr>
          <a:xfrm>
            <a:off x="513293" y="2854838"/>
            <a:ext cx="8085017"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3" y="3546203"/>
            <a:ext cx="8085015"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4"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5"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2" name="Picture 2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196673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ransition Slide">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2193" y="1715"/>
            <a:ext cx="9141808" cy="6856285"/>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753738" y="0"/>
            <a:ext cx="4390263" cy="6858000"/>
          </a:xfrm>
          <a:prstGeom prst="rect">
            <a:avLst/>
          </a:prstGeom>
        </p:spPr>
      </p:pic>
      <p:sp>
        <p:nvSpPr>
          <p:cNvPr id="3" name="Rectangle 2"/>
          <p:cNvSpPr/>
          <p:nvPr userDrawn="1"/>
        </p:nvSpPr>
        <p:spPr bwMode="auto">
          <a:xfrm>
            <a:off x="0" y="1922729"/>
            <a:ext cx="9144000" cy="2897925"/>
          </a:xfrm>
          <a:prstGeom prst="rect">
            <a:avLst/>
          </a:prstGeom>
          <a:solidFill>
            <a:schemeClr val="tx2">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 name="Rectangle 20"/>
          <p:cNvSpPr/>
          <p:nvPr userDrawn="1"/>
        </p:nvSpPr>
        <p:spPr bwMode="auto">
          <a:xfrm>
            <a:off x="0" y="4345164"/>
            <a:ext cx="9144000" cy="475488"/>
          </a:xfrm>
          <a:prstGeom prst="rect">
            <a:avLst/>
          </a:prstGeom>
          <a:solidFill>
            <a:srgbClr val="0A2E6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
        <p:nvSpPr>
          <p:cNvPr id="11" name="Title 1"/>
          <p:cNvSpPr>
            <a:spLocks noGrp="1"/>
          </p:cNvSpPr>
          <p:nvPr>
            <p:ph type="ctrTitle" hasCustomPrompt="1"/>
          </p:nvPr>
        </p:nvSpPr>
        <p:spPr>
          <a:xfrm>
            <a:off x="513293" y="2627981"/>
            <a:ext cx="8085015"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dirty="0" smtClean="0"/>
              <a:t>Click to Edit Transition Slide Title</a:t>
            </a:r>
            <a:endParaRPr lang="en-US" dirty="0"/>
          </a:p>
        </p:txBody>
      </p:sp>
      <p:sp>
        <p:nvSpPr>
          <p:cNvPr id="13" name="Subtitle 2"/>
          <p:cNvSpPr>
            <a:spLocks noGrp="1"/>
          </p:cNvSpPr>
          <p:nvPr>
            <p:ph type="subTitle" idx="1" hasCustomPrompt="1"/>
          </p:nvPr>
        </p:nvSpPr>
        <p:spPr>
          <a:xfrm>
            <a:off x="513292" y="3326441"/>
            <a:ext cx="8085015"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Transition subtitle</a:t>
            </a:r>
            <a:endParaRPr lang="en-US" dirty="0"/>
          </a:p>
        </p:txBody>
      </p:sp>
    </p:spTree>
    <p:extLst>
      <p:ext uri="{BB962C8B-B14F-4D97-AF65-F5344CB8AC3E}">
        <p14:creationId xmlns:p14="http://schemas.microsoft.com/office/powerpoint/2010/main" val="35677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Page (Support B)">
    <p:spTree>
      <p:nvGrpSpPr>
        <p:cNvPr id="1" name=""/>
        <p:cNvGrpSpPr/>
        <p:nvPr/>
      </p:nvGrpSpPr>
      <p:grpSpPr>
        <a:xfrm>
          <a:off x="0" y="0"/>
          <a:ext cx="0" cy="0"/>
          <a:chOff x="0" y="0"/>
          <a:chExt cx="0" cy="0"/>
        </a:xfrm>
      </p:grpSpPr>
      <p:pic>
        <p:nvPicPr>
          <p:cNvPr id="13" name="Picture 12"/>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3109" y="2173444"/>
            <a:ext cx="9144000" cy="2404872"/>
          </a:xfrm>
          <a:prstGeom prst="rect">
            <a:avLst/>
          </a:prstGeom>
        </p:spPr>
      </p:pic>
      <p:pic>
        <p:nvPicPr>
          <p:cNvPr id="16" name="Picture 15"/>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3109" y="2173444"/>
            <a:ext cx="9144000" cy="2404872"/>
          </a:xfrm>
          <a:prstGeom prst="rect">
            <a:avLst/>
          </a:prstGeom>
        </p:spPr>
      </p:pic>
      <p:sp>
        <p:nvSpPr>
          <p:cNvPr id="10" name="Title 1"/>
          <p:cNvSpPr>
            <a:spLocks noGrp="1"/>
          </p:cNvSpPr>
          <p:nvPr>
            <p:ph type="ctrTitle" hasCustomPrompt="1"/>
          </p:nvPr>
        </p:nvSpPr>
        <p:spPr>
          <a:xfrm>
            <a:off x="513293" y="2854838"/>
            <a:ext cx="4250435"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425043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4"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5"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0" name="Picture 1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410737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Agenda (Architectur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email"/>
          <a:srcRect/>
          <a:stretch>
            <a:fillRect/>
          </a:stretch>
        </p:blipFill>
        <p:spPr bwMode="auto">
          <a:xfrm>
            <a:off x="6915761" y="6344457"/>
            <a:ext cx="1886441" cy="176104"/>
          </a:xfrm>
          <a:prstGeom prst="rect">
            <a:avLst/>
          </a:prstGeom>
          <a:noFill/>
        </p:spPr>
      </p:pic>
      <p:pic>
        <p:nvPicPr>
          <p:cNvPr id="9" name="Picture 3" descr="C:\Users\victor.melniciuc\Desktop\==Work\MCS BOM\assets\FAN2008058.JPG"/>
          <p:cNvPicPr>
            <a:picLocks noChangeAspect="1" noChangeArrowheads="1"/>
          </p:cNvPicPr>
          <p:nvPr userDrawn="1"/>
        </p:nvPicPr>
        <p:blipFill>
          <a:blip r:embed="rId3" cstate="email"/>
          <a:srcRect l="21453" t="16710" r="29526"/>
          <a:stretch>
            <a:fillRect/>
          </a:stretch>
        </p:blipFill>
        <p:spPr bwMode="auto">
          <a:xfrm>
            <a:off x="4743494" y="1005278"/>
            <a:ext cx="4398919" cy="5852722"/>
          </a:xfrm>
          <a:prstGeom prst="rect">
            <a:avLst/>
          </a:prstGeom>
          <a:noFill/>
          <a:ln>
            <a:noFill/>
          </a:ln>
        </p:spPr>
      </p:pic>
      <p:sp>
        <p:nvSpPr>
          <p:cNvPr id="10" name="Rectangle 9"/>
          <p:cNvSpPr/>
          <p:nvPr userDrawn="1"/>
        </p:nvSpPr>
        <p:spPr bwMode="auto">
          <a:xfrm>
            <a:off x="4743494" y="0"/>
            <a:ext cx="2858244"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userDrawn="1"/>
        </p:nvSpPr>
        <p:spPr bwMode="auto">
          <a:xfrm>
            <a:off x="0" y="1005278"/>
            <a:ext cx="9144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513292" y="1184665"/>
            <a:ext cx="7088446"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dirty="0" smtClean="0"/>
              <a:t>Agenda</a:t>
            </a:r>
            <a:endParaRPr lang="en-US" dirty="0"/>
          </a:p>
        </p:txBody>
      </p:sp>
      <p:sp>
        <p:nvSpPr>
          <p:cNvPr id="11" name="Content Placeholder 2"/>
          <p:cNvSpPr>
            <a:spLocks noGrp="1"/>
          </p:cNvSpPr>
          <p:nvPr>
            <p:ph idx="1" hasCustomPrompt="1"/>
          </p:nvPr>
        </p:nvSpPr>
        <p:spPr>
          <a:xfrm>
            <a:off x="513293" y="2130628"/>
            <a:ext cx="3887212"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smtClean="0"/>
              <a:t>Click to insert text</a:t>
            </a:r>
          </a:p>
        </p:txBody>
      </p:sp>
      <p:pic>
        <p:nvPicPr>
          <p:cNvPr id="12" name="Picture 1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2194497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Agenda (Architecture 2)">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email"/>
          <a:srcRect/>
          <a:stretch>
            <a:fillRect/>
          </a:stretch>
        </p:blipFill>
        <p:spPr bwMode="auto">
          <a:xfrm>
            <a:off x="6915761" y="6344457"/>
            <a:ext cx="1886441" cy="176104"/>
          </a:xfrm>
          <a:prstGeom prst="rect">
            <a:avLst/>
          </a:prstGeom>
          <a:noFill/>
        </p:spPr>
      </p:pic>
      <p:pic>
        <p:nvPicPr>
          <p:cNvPr id="9" name="Picture 3"/>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l="6426" r="18387"/>
          <a:stretch>
            <a:fillRect/>
          </a:stretch>
        </p:blipFill>
        <p:spPr bwMode="auto">
          <a:xfrm>
            <a:off x="4743494" y="1005278"/>
            <a:ext cx="4400506" cy="5852722"/>
          </a:xfrm>
          <a:prstGeom prst="rect">
            <a:avLst/>
          </a:prstGeom>
          <a:noFill/>
          <a:ln>
            <a:noFill/>
          </a:ln>
        </p:spPr>
      </p:pic>
      <p:sp>
        <p:nvSpPr>
          <p:cNvPr id="10" name="Rectangle 9"/>
          <p:cNvSpPr/>
          <p:nvPr userDrawn="1"/>
        </p:nvSpPr>
        <p:spPr bwMode="auto">
          <a:xfrm>
            <a:off x="4743494" y="0"/>
            <a:ext cx="2858244"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userDrawn="1"/>
        </p:nvSpPr>
        <p:spPr bwMode="auto">
          <a:xfrm>
            <a:off x="0" y="1005278"/>
            <a:ext cx="9144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513292" y="1184665"/>
            <a:ext cx="7088445"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dirty="0" smtClean="0"/>
              <a:t>Agenda</a:t>
            </a:r>
            <a:endParaRPr lang="en-US" dirty="0"/>
          </a:p>
        </p:txBody>
      </p:sp>
      <p:sp>
        <p:nvSpPr>
          <p:cNvPr id="11" name="Content Placeholder 2"/>
          <p:cNvSpPr>
            <a:spLocks noGrp="1"/>
          </p:cNvSpPr>
          <p:nvPr>
            <p:ph idx="1" hasCustomPrompt="1"/>
          </p:nvPr>
        </p:nvSpPr>
        <p:spPr>
          <a:xfrm>
            <a:off x="513293" y="2130628"/>
            <a:ext cx="3887212"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smtClean="0"/>
              <a:t>Click to insert text</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301675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Agenda (Peopl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email"/>
          <a:srcRect/>
          <a:stretch>
            <a:fillRect/>
          </a:stretch>
        </p:blipFill>
        <p:spPr bwMode="auto">
          <a:xfrm>
            <a:off x="6915761" y="6344457"/>
            <a:ext cx="1886441" cy="176104"/>
          </a:xfrm>
          <a:prstGeom prst="rect">
            <a:avLst/>
          </a:prstGeom>
          <a:noFill/>
        </p:spPr>
      </p:pic>
      <p:pic>
        <p:nvPicPr>
          <p:cNvPr id="9" name="Picture 3"/>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t="7401" r="30478"/>
          <a:stretch>
            <a:fillRect/>
          </a:stretch>
        </p:blipFill>
        <p:spPr bwMode="auto">
          <a:xfrm>
            <a:off x="4748405" y="1003300"/>
            <a:ext cx="4395595" cy="5854700"/>
          </a:xfrm>
          <a:prstGeom prst="rect">
            <a:avLst/>
          </a:prstGeom>
          <a:noFill/>
          <a:ln>
            <a:noFill/>
          </a:ln>
        </p:spPr>
      </p:pic>
      <p:sp>
        <p:nvSpPr>
          <p:cNvPr id="10" name="Rectangle 9"/>
          <p:cNvSpPr/>
          <p:nvPr userDrawn="1"/>
        </p:nvSpPr>
        <p:spPr bwMode="auto">
          <a:xfrm>
            <a:off x="4743494" y="0"/>
            <a:ext cx="2858244"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userDrawn="1"/>
        </p:nvSpPr>
        <p:spPr bwMode="auto">
          <a:xfrm>
            <a:off x="0" y="1005278"/>
            <a:ext cx="9144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513292" y="1184665"/>
            <a:ext cx="7088445"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dirty="0" smtClean="0"/>
              <a:t>Agenda</a:t>
            </a:r>
            <a:endParaRPr lang="en-US" dirty="0"/>
          </a:p>
        </p:txBody>
      </p:sp>
      <p:sp>
        <p:nvSpPr>
          <p:cNvPr id="12" name="Content Placeholder 2"/>
          <p:cNvSpPr>
            <a:spLocks noGrp="1"/>
          </p:cNvSpPr>
          <p:nvPr>
            <p:ph idx="1" hasCustomPrompt="1"/>
          </p:nvPr>
        </p:nvSpPr>
        <p:spPr>
          <a:xfrm>
            <a:off x="513293" y="2130628"/>
            <a:ext cx="3887212"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smtClean="0"/>
              <a:t>Click to insert text</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40630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ntent Page (White)">
    <p:spTree>
      <p:nvGrpSpPr>
        <p:cNvPr id="1" name=""/>
        <p:cNvGrpSpPr/>
        <p:nvPr/>
      </p:nvGrpSpPr>
      <p:grpSpPr>
        <a:xfrm>
          <a:off x="0" y="0"/>
          <a:ext cx="0" cy="0"/>
          <a:chOff x="0" y="0"/>
          <a:chExt cx="0" cy="0"/>
        </a:xfrm>
      </p:grpSpPr>
      <p:sp>
        <p:nvSpPr>
          <p:cNvPr id="19" name="Content Placeholder 2"/>
          <p:cNvSpPr>
            <a:spLocks noGrp="1"/>
          </p:cNvSpPr>
          <p:nvPr>
            <p:ph idx="15"/>
          </p:nvPr>
        </p:nvSpPr>
        <p:spPr>
          <a:xfrm>
            <a:off x="648742" y="1463040"/>
            <a:ext cx="7924800" cy="1384995"/>
          </a:xfrm>
        </p:spPr>
        <p:txBody>
          <a:bodyPr/>
          <a:lstStyle>
            <a:lvl1pPr marL="274320" indent="-274320">
              <a:buClr>
                <a:srgbClr val="5191CD"/>
              </a:buClr>
              <a:buFontTx/>
              <a:buBlip>
                <a:blip r:embed="rId2"/>
              </a:buBlip>
              <a:defRPr sz="1400">
                <a:solidFill>
                  <a:schemeClr val="tx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2"/>
              </a:buBlip>
              <a:defRPr sz="1400">
                <a:solidFill>
                  <a:schemeClr val="tx1"/>
                </a:solidFill>
                <a:latin typeface="Segoe UI" pitchFamily="34" charset="0"/>
                <a:ea typeface="Segoe UI" pitchFamily="34" charset="0"/>
                <a:cs typeface="Segoe UI" pitchFamily="34" charset="0"/>
              </a:defRPr>
            </a:lvl2pPr>
            <a:lvl3pPr marL="82296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3pPr>
            <a:lvl4pPr marL="109728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4pPr>
            <a:lvl5pPr marL="137160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37394" y="3390900"/>
            <a:ext cx="1669215" cy="76200"/>
          </a:xfrm>
          <a:prstGeom prst="rect">
            <a:avLst/>
          </a:prstGeom>
        </p:spPr>
      </p:pic>
      <p:sp>
        <p:nvSpPr>
          <p:cNvPr id="17" name="TextBox 16"/>
          <p:cNvSpPr txBox="1"/>
          <p:nvPr userDrawn="1"/>
        </p:nvSpPr>
        <p:spPr>
          <a:xfrm>
            <a:off x="4340744" y="6518080"/>
            <a:ext cx="462609" cy="246221"/>
          </a:xfrm>
          <a:prstGeom prst="rect">
            <a:avLst/>
          </a:prstGeom>
          <a:noFill/>
        </p:spPr>
        <p:txBody>
          <a:bodyPr wrap="square" rtlCol="0">
            <a:spAutoFit/>
          </a:bodyPr>
          <a:lstStyle/>
          <a:p>
            <a:pPr algn="ctr" defTabSz="914363"/>
            <a:fld id="{0462CC3E-48DD-4274-8616-D549FD7B2C15}" type="slidenum">
              <a:rPr lang="en-US" sz="1000">
                <a:solidFill>
                  <a:srgbClr val="000000"/>
                </a:solidFill>
                <a:latin typeface="Segoe UI" pitchFamily="34" charset="0"/>
                <a:ea typeface="Segoe UI" pitchFamily="34" charset="0"/>
                <a:cs typeface="Segoe UI" pitchFamily="34" charset="0"/>
              </a:rPr>
              <a:pPr algn="ctr" defTabSz="914363"/>
              <a:t>‹#›</a:t>
            </a:fld>
            <a:endParaRPr lang="en-US" sz="1000" dirty="0">
              <a:solidFill>
                <a:srgbClr val="000000"/>
              </a:solidFill>
              <a:latin typeface="Segoe UI" pitchFamily="34" charset="0"/>
              <a:ea typeface="Segoe UI" pitchFamily="34" charset="0"/>
              <a:cs typeface="Segoe UI"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25" name="TextBox 24"/>
          <p:cNvSpPr txBox="1"/>
          <p:nvPr userDrawn="1"/>
        </p:nvSpPr>
        <p:spPr>
          <a:xfrm>
            <a:off x="7336427" y="133321"/>
            <a:ext cx="1502362" cy="230832"/>
          </a:xfrm>
          <a:prstGeom prst="rect">
            <a:avLst/>
          </a:prstGeom>
          <a:noFill/>
        </p:spPr>
        <p:txBody>
          <a:bodyPr wrap="square" rtlCol="0">
            <a:spAutoFit/>
          </a:bodyPr>
          <a:lstStyle/>
          <a:p>
            <a:pPr algn="r" defTabSz="914363"/>
            <a:r>
              <a:rPr lang="en-US" sz="900" dirty="0">
                <a:solidFill>
                  <a:srgbClr val="595959"/>
                </a:solidFill>
                <a:latin typeface="Segoe UI" pitchFamily="34" charset="0"/>
                <a:ea typeface="Segoe UI" pitchFamily="34" charset="0"/>
                <a:cs typeface="Segoe UI" pitchFamily="34" charset="0"/>
              </a:rPr>
              <a:t>Microsoft Confidential</a:t>
            </a:r>
          </a:p>
        </p:txBody>
      </p:sp>
      <p:pic>
        <p:nvPicPr>
          <p:cNvPr id="27" name="Picture 26"/>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30" name="Title 1"/>
          <p:cNvSpPr>
            <a:spLocks noGrp="1"/>
          </p:cNvSpPr>
          <p:nvPr>
            <p:ph type="title" hasCustomPrompt="1"/>
          </p:nvPr>
        </p:nvSpPr>
        <p:spPr>
          <a:xfrm>
            <a:off x="389436" y="360402"/>
            <a:ext cx="8363938" cy="509171"/>
          </a:xfrm>
        </p:spPr>
        <p:txBody>
          <a:bodyPr anchor="t"/>
          <a:lstStyle>
            <a:lvl1pPr>
              <a:defRPr sz="3200" b="0">
                <a:solidFill>
                  <a:schemeClr val="tx1"/>
                </a:solidFill>
                <a:latin typeface="Segoe UI Light" pitchFamily="34" charset="0"/>
              </a:defRPr>
            </a:lvl1pPr>
          </a:lstStyle>
          <a:p>
            <a:r>
              <a:rPr lang="en-US" dirty="0" smtClean="0"/>
              <a:t>Click to edit Master title style </a:t>
            </a:r>
            <a:endParaRPr lang="en-US" dirty="0"/>
          </a:p>
        </p:txBody>
      </p:sp>
      <p:sp>
        <p:nvSpPr>
          <p:cNvPr id="31"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1160108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ntent Page (White)_Empt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737394" y="3390900"/>
            <a:ext cx="1669215" cy="76200"/>
          </a:xfrm>
          <a:prstGeom prst="rect">
            <a:avLst/>
          </a:prstGeom>
        </p:spPr>
      </p:pic>
      <p:sp>
        <p:nvSpPr>
          <p:cNvPr id="16" name="TextBox 15"/>
          <p:cNvSpPr txBox="1"/>
          <p:nvPr userDrawn="1"/>
        </p:nvSpPr>
        <p:spPr>
          <a:xfrm>
            <a:off x="4340744" y="6518080"/>
            <a:ext cx="462609" cy="246221"/>
          </a:xfrm>
          <a:prstGeom prst="rect">
            <a:avLst/>
          </a:prstGeom>
          <a:noFill/>
        </p:spPr>
        <p:txBody>
          <a:bodyPr wrap="square" rtlCol="0">
            <a:spAutoFit/>
          </a:bodyPr>
          <a:lstStyle/>
          <a:p>
            <a:pPr algn="ctr" defTabSz="914363"/>
            <a:fld id="{0462CC3E-48DD-4274-8616-D549FD7B2C15}" type="slidenum">
              <a:rPr lang="en-US" sz="1000">
                <a:solidFill>
                  <a:srgbClr val="000000"/>
                </a:solidFill>
                <a:latin typeface="Segoe UI" pitchFamily="34" charset="0"/>
                <a:ea typeface="Segoe UI" pitchFamily="34" charset="0"/>
                <a:cs typeface="Segoe UI" pitchFamily="34" charset="0"/>
              </a:rPr>
              <a:pPr algn="ctr" defTabSz="914363"/>
              <a:t>‹#›</a:t>
            </a:fld>
            <a:endParaRPr lang="en-US" sz="1000" dirty="0">
              <a:solidFill>
                <a:srgbClr val="000000"/>
              </a:solidFill>
              <a:latin typeface="Segoe UI" pitchFamily="34" charset="0"/>
              <a:ea typeface="Segoe UI" pitchFamily="34" charset="0"/>
              <a:cs typeface="Segoe UI" pitchFamily="34" charset="0"/>
            </a:endParaRPr>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13" name="TextBox 12"/>
          <p:cNvSpPr txBox="1"/>
          <p:nvPr userDrawn="1"/>
        </p:nvSpPr>
        <p:spPr>
          <a:xfrm>
            <a:off x="7336427" y="133321"/>
            <a:ext cx="1502362" cy="230832"/>
          </a:xfrm>
          <a:prstGeom prst="rect">
            <a:avLst/>
          </a:prstGeom>
          <a:noFill/>
        </p:spPr>
        <p:txBody>
          <a:bodyPr wrap="square" rtlCol="0">
            <a:spAutoFit/>
          </a:bodyPr>
          <a:lstStyle/>
          <a:p>
            <a:pPr algn="r" defTabSz="914363"/>
            <a:r>
              <a:rPr lang="en-US" sz="900" dirty="0">
                <a:solidFill>
                  <a:srgbClr val="595959"/>
                </a:solidFill>
                <a:latin typeface="Segoe UI" pitchFamily="34" charset="0"/>
                <a:ea typeface="Segoe UI" pitchFamily="34" charset="0"/>
                <a:cs typeface="Segoe UI" pitchFamily="34" charset="0"/>
              </a:rPr>
              <a:t>Microsoft Confidential</a:t>
            </a:r>
          </a:p>
        </p:txBody>
      </p:sp>
      <p:pic>
        <p:nvPicPr>
          <p:cNvPr id="14" name="Picture 13"/>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15"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9" name="Title 1"/>
          <p:cNvSpPr>
            <a:spLocks noGrp="1"/>
          </p:cNvSpPr>
          <p:nvPr>
            <p:ph type="title" hasCustomPrompt="1"/>
          </p:nvPr>
        </p:nvSpPr>
        <p:spPr>
          <a:xfrm>
            <a:off x="389436" y="360402"/>
            <a:ext cx="8363938" cy="509171"/>
          </a:xfrm>
        </p:spPr>
        <p:txBody>
          <a:bodyPr anchor="t"/>
          <a:lstStyle>
            <a:lvl1pPr>
              <a:defRPr sz="3200" b="0">
                <a:solidFill>
                  <a:schemeClr val="tx1"/>
                </a:solidFill>
                <a:latin typeface="Segoe UI Light" pitchFamily="34" charset="0"/>
              </a:defRPr>
            </a:lvl1pPr>
          </a:lstStyle>
          <a:p>
            <a:r>
              <a:rPr lang="en-US" dirty="0" smtClean="0"/>
              <a:t>Click to edit Master title style </a:t>
            </a:r>
            <a:endParaRPr lang="en-US" dirty="0"/>
          </a:p>
        </p:txBody>
      </p:sp>
    </p:spTree>
    <p:extLst>
      <p:ext uri="{BB962C8B-B14F-4D97-AF65-F5344CB8AC3E}">
        <p14:creationId xmlns:p14="http://schemas.microsoft.com/office/powerpoint/2010/main" val="246179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ntent Page (Building)">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389436" y="1920904"/>
            <a:ext cx="8745036" cy="4266619"/>
          </a:xfrm>
          <a:prstGeom prst="rect">
            <a:avLst/>
          </a:prstGeom>
          <a:noFill/>
        </p:spPr>
      </p:pic>
      <p:sp>
        <p:nvSpPr>
          <p:cNvPr id="19" name="Content Placeholder 2"/>
          <p:cNvSpPr>
            <a:spLocks noGrp="1"/>
          </p:cNvSpPr>
          <p:nvPr>
            <p:ph idx="15"/>
          </p:nvPr>
        </p:nvSpPr>
        <p:spPr>
          <a:xfrm>
            <a:off x="648742" y="1463040"/>
            <a:ext cx="7924800" cy="1384995"/>
          </a:xfrm>
        </p:spPr>
        <p:txBody>
          <a:bodyPr/>
          <a:lstStyle>
            <a:lvl1pPr marL="274320" indent="-274320">
              <a:buClr>
                <a:srgbClr val="5191CD"/>
              </a:buClr>
              <a:buFontTx/>
              <a:buBlip>
                <a:blip r:embed="rId3"/>
              </a:buBlip>
              <a:defRPr sz="1400">
                <a:solidFill>
                  <a:schemeClr val="tx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3"/>
              </a:buBlip>
              <a:defRPr sz="1400">
                <a:solidFill>
                  <a:schemeClr val="tx1"/>
                </a:solidFill>
                <a:latin typeface="Segoe UI" pitchFamily="34" charset="0"/>
                <a:ea typeface="Segoe UI" pitchFamily="34" charset="0"/>
                <a:cs typeface="Segoe UI" pitchFamily="34" charset="0"/>
              </a:defRPr>
            </a:lvl2pPr>
            <a:lvl3pPr marL="82296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3pPr>
            <a:lvl4pPr marL="109728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4pPr>
            <a:lvl5pPr marL="137160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sp>
        <p:nvSpPr>
          <p:cNvPr id="17" name="TextBox 16"/>
          <p:cNvSpPr txBox="1"/>
          <p:nvPr userDrawn="1"/>
        </p:nvSpPr>
        <p:spPr>
          <a:xfrm>
            <a:off x="4340744" y="6518080"/>
            <a:ext cx="462609" cy="246221"/>
          </a:xfrm>
          <a:prstGeom prst="rect">
            <a:avLst/>
          </a:prstGeom>
          <a:noFill/>
        </p:spPr>
        <p:txBody>
          <a:bodyPr wrap="square" rtlCol="0">
            <a:spAutoFit/>
          </a:bodyPr>
          <a:lstStyle/>
          <a:p>
            <a:pPr algn="ctr" defTabSz="914363"/>
            <a:fld id="{0462CC3E-48DD-4274-8616-D549FD7B2C15}" type="slidenum">
              <a:rPr lang="en-US" sz="1000">
                <a:solidFill>
                  <a:srgbClr val="000000"/>
                </a:solidFill>
                <a:latin typeface="Segoe UI" pitchFamily="34" charset="0"/>
                <a:ea typeface="Segoe UI" pitchFamily="34" charset="0"/>
                <a:cs typeface="Segoe UI" pitchFamily="34" charset="0"/>
              </a:rPr>
              <a:pPr algn="ctr" defTabSz="914363"/>
              <a:t>‹#›</a:t>
            </a:fld>
            <a:endParaRPr lang="en-US" sz="1000" dirty="0">
              <a:solidFill>
                <a:srgbClr val="000000"/>
              </a:solidFill>
              <a:latin typeface="Segoe UI" pitchFamily="34" charset="0"/>
              <a:ea typeface="Segoe UI" pitchFamily="34" charset="0"/>
              <a:cs typeface="Segoe UI"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25" name="TextBox 24"/>
          <p:cNvSpPr txBox="1"/>
          <p:nvPr userDrawn="1"/>
        </p:nvSpPr>
        <p:spPr>
          <a:xfrm>
            <a:off x="7336427" y="133321"/>
            <a:ext cx="1502362" cy="230832"/>
          </a:xfrm>
          <a:prstGeom prst="rect">
            <a:avLst/>
          </a:prstGeom>
          <a:noFill/>
        </p:spPr>
        <p:txBody>
          <a:bodyPr wrap="square" rtlCol="0">
            <a:spAutoFit/>
          </a:bodyPr>
          <a:lstStyle/>
          <a:p>
            <a:pPr algn="r" defTabSz="914363"/>
            <a:r>
              <a:rPr lang="en-US" sz="900" dirty="0">
                <a:solidFill>
                  <a:srgbClr val="595959"/>
                </a:solidFill>
                <a:latin typeface="Segoe UI" pitchFamily="34" charset="0"/>
                <a:ea typeface="Segoe UI" pitchFamily="34" charset="0"/>
                <a:cs typeface="Segoe UI" pitchFamily="34" charset="0"/>
              </a:rPr>
              <a:t>Microsoft Confidential</a:t>
            </a:r>
          </a:p>
        </p:txBody>
      </p:sp>
      <p:pic>
        <p:nvPicPr>
          <p:cNvPr id="27" name="Picture 26"/>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30" name="Title 1"/>
          <p:cNvSpPr>
            <a:spLocks noGrp="1"/>
          </p:cNvSpPr>
          <p:nvPr>
            <p:ph type="title" hasCustomPrompt="1"/>
          </p:nvPr>
        </p:nvSpPr>
        <p:spPr>
          <a:xfrm>
            <a:off x="389436" y="360402"/>
            <a:ext cx="8363938" cy="509171"/>
          </a:xfrm>
        </p:spPr>
        <p:txBody>
          <a:bodyPr anchor="t"/>
          <a:lstStyle>
            <a:lvl1pPr>
              <a:defRPr sz="3200" b="0" baseline="0">
                <a:solidFill>
                  <a:schemeClr val="tx1"/>
                </a:solidFill>
                <a:latin typeface="Segoe UI Light" pitchFamily="34" charset="0"/>
              </a:defRPr>
            </a:lvl1pPr>
          </a:lstStyle>
          <a:p>
            <a:r>
              <a:rPr lang="en-US" dirty="0" smtClean="0"/>
              <a:t>Click to edit Master title style </a:t>
            </a:r>
            <a:endParaRPr lang="en-US" dirty="0"/>
          </a:p>
        </p:txBody>
      </p:sp>
      <p:sp>
        <p:nvSpPr>
          <p:cNvPr id="14"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baseline="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224287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ntent Page (Building) empty">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398963" y="1920905"/>
            <a:ext cx="8745036" cy="4266619"/>
          </a:xfrm>
          <a:prstGeom prst="rect">
            <a:avLst/>
          </a:prstGeom>
          <a:noFill/>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sp>
        <p:nvSpPr>
          <p:cNvPr id="17" name="TextBox 16"/>
          <p:cNvSpPr txBox="1"/>
          <p:nvPr userDrawn="1"/>
        </p:nvSpPr>
        <p:spPr>
          <a:xfrm>
            <a:off x="4340744" y="6518080"/>
            <a:ext cx="462609" cy="246221"/>
          </a:xfrm>
          <a:prstGeom prst="rect">
            <a:avLst/>
          </a:prstGeom>
          <a:noFill/>
        </p:spPr>
        <p:txBody>
          <a:bodyPr wrap="square" rtlCol="0">
            <a:spAutoFit/>
          </a:bodyPr>
          <a:lstStyle/>
          <a:p>
            <a:pPr algn="ctr" defTabSz="914363"/>
            <a:fld id="{0462CC3E-48DD-4274-8616-D549FD7B2C15}" type="slidenum">
              <a:rPr lang="en-US" sz="1000">
                <a:solidFill>
                  <a:srgbClr val="000000"/>
                </a:solidFill>
                <a:latin typeface="Segoe UI" pitchFamily="34" charset="0"/>
                <a:ea typeface="Segoe UI" pitchFamily="34" charset="0"/>
                <a:cs typeface="Segoe UI" pitchFamily="34" charset="0"/>
              </a:rPr>
              <a:pPr algn="ctr" defTabSz="914363"/>
              <a:t>‹#›</a:t>
            </a:fld>
            <a:endParaRPr lang="en-US" sz="1000" dirty="0">
              <a:solidFill>
                <a:srgbClr val="000000"/>
              </a:solidFill>
              <a:latin typeface="Segoe UI" pitchFamily="34" charset="0"/>
              <a:ea typeface="Segoe UI" pitchFamily="34" charset="0"/>
              <a:cs typeface="Segoe UI" pitchFamily="34" charset="0"/>
            </a:endParaRPr>
          </a:p>
        </p:txBody>
      </p:sp>
      <p:pic>
        <p:nvPicPr>
          <p:cNvPr id="23" name="Picture 2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25" name="TextBox 24"/>
          <p:cNvSpPr txBox="1"/>
          <p:nvPr userDrawn="1"/>
        </p:nvSpPr>
        <p:spPr>
          <a:xfrm>
            <a:off x="7336427" y="133321"/>
            <a:ext cx="1502362" cy="230832"/>
          </a:xfrm>
          <a:prstGeom prst="rect">
            <a:avLst/>
          </a:prstGeom>
          <a:noFill/>
        </p:spPr>
        <p:txBody>
          <a:bodyPr wrap="square" rtlCol="0">
            <a:spAutoFit/>
          </a:bodyPr>
          <a:lstStyle/>
          <a:p>
            <a:pPr algn="r" defTabSz="914363"/>
            <a:r>
              <a:rPr lang="en-US" sz="900" dirty="0">
                <a:solidFill>
                  <a:srgbClr val="595959"/>
                </a:solidFill>
                <a:latin typeface="Segoe UI" pitchFamily="34" charset="0"/>
                <a:ea typeface="Segoe UI" pitchFamily="34" charset="0"/>
                <a:cs typeface="Segoe UI" pitchFamily="34" charset="0"/>
              </a:rPr>
              <a:t>Microsoft Confidential</a:t>
            </a:r>
          </a:p>
        </p:txBody>
      </p:sp>
      <p:pic>
        <p:nvPicPr>
          <p:cNvPr id="27" name="Picture 26"/>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30" name="Title 1"/>
          <p:cNvSpPr>
            <a:spLocks noGrp="1"/>
          </p:cNvSpPr>
          <p:nvPr>
            <p:ph type="title" hasCustomPrompt="1"/>
          </p:nvPr>
        </p:nvSpPr>
        <p:spPr>
          <a:xfrm>
            <a:off x="389436" y="360402"/>
            <a:ext cx="8363938" cy="509171"/>
          </a:xfrm>
        </p:spPr>
        <p:txBody>
          <a:bodyPr anchor="t"/>
          <a:lstStyle>
            <a:lvl1pPr>
              <a:defRPr sz="3200" b="0" baseline="0">
                <a:solidFill>
                  <a:schemeClr val="tx1"/>
                </a:solidFill>
                <a:latin typeface="Segoe UI Light" pitchFamily="34" charset="0"/>
              </a:defRPr>
            </a:lvl1pPr>
          </a:lstStyle>
          <a:p>
            <a:r>
              <a:rPr lang="en-US" dirty="0" smtClean="0"/>
              <a:t>Click to edit Master title style </a:t>
            </a:r>
            <a:endParaRPr lang="en-US" dirty="0"/>
          </a:p>
        </p:txBody>
      </p:sp>
      <p:sp>
        <p:nvSpPr>
          <p:cNvPr id="13"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baseline="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181066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Rectangle 2"/>
          <p:cNvSpPr/>
          <p:nvPr userDrawn="1"/>
        </p:nvSpPr>
        <p:spPr bwMode="auto">
          <a:xfrm>
            <a:off x="0" y="0"/>
            <a:ext cx="9144000"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5" name="TextBox 4"/>
          <p:cNvSpPr txBox="1"/>
          <p:nvPr userDrawn="1"/>
        </p:nvSpPr>
        <p:spPr>
          <a:xfrm>
            <a:off x="198021" y="6495393"/>
            <a:ext cx="1001877" cy="215444"/>
          </a:xfrm>
          <a:prstGeom prst="rect">
            <a:avLst/>
          </a:prstGeom>
          <a:noFill/>
        </p:spPr>
        <p:txBody>
          <a:bodyPr wrap="none" lIns="0" tIns="0" rIns="0" bIns="0" rtlCol="0">
            <a:spAutoFit/>
          </a:bodyPr>
          <a:lstStyle/>
          <a:p>
            <a:pPr defTabSz="914363"/>
            <a:r>
              <a:rPr lang="en-US" sz="1400" dirty="0">
                <a:solidFill>
                  <a:srgbClr val="FFFFFF"/>
                </a:solidFill>
              </a:rPr>
              <a:t>Hidden Slide</a:t>
            </a:r>
          </a:p>
        </p:txBody>
      </p:sp>
      <p:sp>
        <p:nvSpPr>
          <p:cNvPr id="6" name="Content Placeholder 2"/>
          <p:cNvSpPr>
            <a:spLocks noGrp="1"/>
          </p:cNvSpPr>
          <p:nvPr>
            <p:ph idx="1"/>
          </p:nvPr>
        </p:nvSpPr>
        <p:spPr>
          <a:xfrm>
            <a:off x="511545" y="1010187"/>
            <a:ext cx="7924800" cy="1154162"/>
          </a:xfrm>
        </p:spPr>
        <p:txBody>
          <a:bodyPr/>
          <a:lstStyle>
            <a:lvl1pPr marL="274320" indent="-274320">
              <a:buClr>
                <a:srgbClr val="5191CD"/>
              </a:buClr>
              <a:buFontTx/>
              <a:buBlip>
                <a:blip r:embed="rId2"/>
              </a:buBlip>
              <a:defRPr sz="1300">
                <a:solidFill>
                  <a:schemeClr val="bg1"/>
                </a:solidFill>
                <a:latin typeface="+mn-lt"/>
              </a:defRPr>
            </a:lvl1pPr>
            <a:lvl2pPr marL="548640" indent="-274320">
              <a:buClr>
                <a:srgbClr val="5191CD"/>
              </a:buClr>
              <a:buSzPct val="75000"/>
              <a:buFontTx/>
              <a:buBlip>
                <a:blip r:embed="rId2"/>
              </a:buBlip>
              <a:defRPr sz="1200">
                <a:solidFill>
                  <a:schemeClr val="bg1"/>
                </a:solidFill>
                <a:latin typeface="+mn-lt"/>
              </a:defRPr>
            </a:lvl2pPr>
            <a:lvl3pPr marL="822960" indent="-274320">
              <a:buClr>
                <a:srgbClr val="5191CD"/>
              </a:buClr>
              <a:buFont typeface="Segoe" charset="0"/>
              <a:buChar char="–"/>
              <a:defRPr sz="1100">
                <a:solidFill>
                  <a:schemeClr val="bg1"/>
                </a:solidFill>
                <a:latin typeface="+mn-lt"/>
              </a:defRPr>
            </a:lvl3pPr>
            <a:lvl4pPr marL="1097280" indent="-274320">
              <a:buClr>
                <a:srgbClr val="5191CD"/>
              </a:buClr>
              <a:buFont typeface="Segoe" charset="0"/>
              <a:buChar char="–"/>
              <a:defRPr sz="1000">
                <a:solidFill>
                  <a:schemeClr val="bg1"/>
                </a:solidFill>
                <a:latin typeface="+mn-lt"/>
              </a:defRPr>
            </a:lvl4pPr>
            <a:lvl5pPr marL="1371600" indent="-274320">
              <a:buClr>
                <a:srgbClr val="5191CD"/>
              </a:buClr>
              <a:buFont typeface="Segoe" charset="0"/>
              <a:buChar char="–"/>
              <a:defRPr sz="900">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6553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ransition Slide (Option 2)">
    <p:spTree>
      <p:nvGrpSpPr>
        <p:cNvPr id="1" name=""/>
        <p:cNvGrpSpPr/>
        <p:nvPr/>
      </p:nvGrpSpPr>
      <p:grpSpPr>
        <a:xfrm>
          <a:off x="0" y="0"/>
          <a:ext cx="0" cy="0"/>
          <a:chOff x="0" y="0"/>
          <a:chExt cx="0" cy="0"/>
        </a:xfrm>
      </p:grpSpPr>
      <p:sp>
        <p:nvSpPr>
          <p:cNvPr id="3" name="Rectangle 2"/>
          <p:cNvSpPr/>
          <p:nvPr userDrawn="1"/>
        </p:nvSpPr>
        <p:spPr bwMode="auto">
          <a:xfrm>
            <a:off x="0" y="1922728"/>
            <a:ext cx="9144000" cy="2897925"/>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1" name="Rectangle 20"/>
          <p:cNvSpPr/>
          <p:nvPr userDrawn="1"/>
        </p:nvSpPr>
        <p:spPr bwMode="auto">
          <a:xfrm>
            <a:off x="0" y="4345164"/>
            <a:ext cx="9144000" cy="475488"/>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 name="Title 1"/>
          <p:cNvSpPr>
            <a:spLocks noGrp="1"/>
          </p:cNvSpPr>
          <p:nvPr>
            <p:ph type="ctrTitle" hasCustomPrompt="1"/>
          </p:nvPr>
        </p:nvSpPr>
        <p:spPr>
          <a:xfrm>
            <a:off x="513293" y="2627981"/>
            <a:ext cx="8085015"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dirty="0" smtClean="0"/>
              <a:t>Click to Edit Transition Slide Title</a:t>
            </a:r>
            <a:endParaRPr lang="en-US" dirty="0"/>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7" name="Subtitle 2"/>
          <p:cNvSpPr>
            <a:spLocks noGrp="1"/>
          </p:cNvSpPr>
          <p:nvPr>
            <p:ph type="subTitle" idx="1" hasCustomPrompt="1"/>
          </p:nvPr>
        </p:nvSpPr>
        <p:spPr>
          <a:xfrm>
            <a:off x="513293" y="3326441"/>
            <a:ext cx="425043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Transition subtitle</a:t>
            </a:r>
            <a:endParaRPr lang="en-US" dirty="0"/>
          </a:p>
        </p:txBody>
      </p:sp>
    </p:spTree>
    <p:extLst>
      <p:ext uri="{BB962C8B-B14F-4D97-AF65-F5344CB8AC3E}">
        <p14:creationId xmlns:p14="http://schemas.microsoft.com/office/powerpoint/2010/main" val="2753363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Legal Statem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3999" cy="6857999"/>
          </a:xfrm>
          <a:prstGeom prst="rect">
            <a:avLst/>
          </a:prstGeom>
        </p:spPr>
      </p:pic>
      <p:pic>
        <p:nvPicPr>
          <p:cNvPr id="8" name="Picture 7" descr="Microsoft_tagline_(gray).png"/>
          <p:cNvPicPr>
            <a:picLocks noChangeAspect="1"/>
          </p:cNvPicPr>
          <p:nvPr userDrawn="1"/>
        </p:nvPicPr>
        <p:blipFill>
          <a:blip r:embed="rId3" cstate="print">
            <a:lum bright="40000"/>
          </a:blip>
          <a:stretch>
            <a:fillRect/>
          </a:stretch>
        </p:blipFill>
        <p:spPr>
          <a:xfrm>
            <a:off x="1752600" y="2029968"/>
            <a:ext cx="5852160" cy="1170432"/>
          </a:xfrm>
          <a:prstGeom prst="rect">
            <a:avLst/>
          </a:prstGeom>
        </p:spPr>
      </p:pic>
      <p:sp>
        <p:nvSpPr>
          <p:cNvPr id="9" name="TextBox 8"/>
          <p:cNvSpPr txBox="1"/>
          <p:nvPr userDrawn="1"/>
        </p:nvSpPr>
        <p:spPr>
          <a:xfrm>
            <a:off x="1371600" y="4724400"/>
            <a:ext cx="6400800" cy="1295400"/>
          </a:xfrm>
          <a:prstGeom prst="rect">
            <a:avLst/>
          </a:prstGeom>
          <a:noFill/>
        </p:spPr>
        <p:txBody>
          <a:bodyPr wrap="square" lIns="0" tIns="0" rIns="0" bIns="0" rtlCol="0">
            <a:noAutofit/>
          </a:bodyPr>
          <a:lstStyle/>
          <a:p>
            <a:pPr algn="just"/>
            <a:r>
              <a:rPr lang="en-US" sz="800" dirty="0" smtClean="0">
                <a:solidFill>
                  <a:prstClr val="whit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p>
          <a:p>
            <a:endParaRPr lang="en-US" sz="1000" dirty="0" smtClean="0">
              <a:solidFill>
                <a:prstClr val="white"/>
              </a:solidFill>
            </a:endParaRPr>
          </a:p>
          <a:p>
            <a:pPr algn="ctr"/>
            <a:r>
              <a:rPr lang="en-US" sz="1000" b="1" dirty="0" smtClean="0">
                <a:solidFill>
                  <a:prstClr val="white"/>
                </a:solidFill>
              </a:rPr>
              <a:t>MICROSOFT MAKES NO WARRANTIES, EXPRESS, IMPLIED OR STATUTORY, AS TO THE </a:t>
            </a:r>
          </a:p>
          <a:p>
            <a:pPr algn="ctr"/>
            <a:r>
              <a:rPr lang="en-US" sz="1000" b="1" dirty="0" smtClean="0">
                <a:solidFill>
                  <a:prstClr val="white"/>
                </a:solidFill>
              </a:rPr>
              <a:t>INFORMATION IN THIS PRESENTATION.</a:t>
            </a:r>
          </a:p>
          <a:p>
            <a:pPr algn="ctr"/>
            <a:endParaRPr lang="en-US" sz="800" dirty="0" smtClean="0">
              <a:solidFill>
                <a:prstClr val="white"/>
              </a:solidFill>
            </a:endParaRPr>
          </a:p>
          <a:p>
            <a:pPr algn="ctr"/>
            <a:r>
              <a:rPr lang="en-US" sz="800" dirty="0" smtClean="0">
                <a:solidFill>
                  <a:prstClr val="white"/>
                </a:solidFill>
              </a:rPr>
              <a:t>© 2009 Microsoft Corporation. All rights reserved. Microsoft, Windows, Windows Vista and other product names are or may be registered trademarks and/or trademarks in the U.S. and/or other countries.</a:t>
            </a:r>
          </a:p>
          <a:p>
            <a:endParaRPr lang="en-US" dirty="0">
              <a:solidFill>
                <a:prstClr val="white"/>
              </a:solidFill>
            </a:endParaRPr>
          </a:p>
        </p:txBody>
      </p:sp>
      <p:sp>
        <p:nvSpPr>
          <p:cNvPr id="7" name="TextBox 6"/>
          <p:cNvSpPr txBox="1"/>
          <p:nvPr userDrawn="1"/>
        </p:nvSpPr>
        <p:spPr>
          <a:xfrm>
            <a:off x="6663122" y="6293082"/>
            <a:ext cx="1109278" cy="138499"/>
          </a:xfrm>
          <a:prstGeom prst="rect">
            <a:avLst/>
          </a:prstGeom>
          <a:noFill/>
        </p:spPr>
        <p:txBody>
          <a:bodyPr wrap="none" lIns="0" tIns="0" rIns="0" bIns="0" rtlCol="0">
            <a:spAutoFit/>
          </a:bodyPr>
          <a:lstStyle/>
          <a:p>
            <a:r>
              <a:rPr lang="en-US" sz="900" dirty="0" smtClean="0">
                <a:solidFill>
                  <a:prstClr val="white"/>
                </a:solidFill>
              </a:rPr>
              <a:t>Microsoft Confidential</a:t>
            </a:r>
            <a:endParaRPr lang="en-US" sz="900" dirty="0">
              <a:solidFill>
                <a:prstClr val="white"/>
              </a:solidFill>
            </a:endParaRPr>
          </a:p>
        </p:txBody>
      </p:sp>
      <p:pic>
        <p:nvPicPr>
          <p:cNvPr id="10" name="Picture 9" descr="Microsoft_Services_logo_(white).png"/>
          <p:cNvPicPr>
            <a:picLocks noChangeAspect="1"/>
          </p:cNvPicPr>
          <p:nvPr userDrawn="1"/>
        </p:nvPicPr>
        <p:blipFill>
          <a:blip r:embed="rId4" cstate="print"/>
          <a:stretch>
            <a:fillRect/>
          </a:stretch>
        </p:blipFill>
        <p:spPr>
          <a:xfrm>
            <a:off x="1371600" y="6248400"/>
            <a:ext cx="1385454" cy="228600"/>
          </a:xfrm>
          <a:prstGeom prst="rect">
            <a:avLst/>
          </a:prstGeom>
        </p:spPr>
      </p:pic>
      <p:grpSp>
        <p:nvGrpSpPr>
          <p:cNvPr id="14" name="Group 13"/>
          <p:cNvGrpSpPr/>
          <p:nvPr userDrawn="1"/>
        </p:nvGrpSpPr>
        <p:grpSpPr>
          <a:xfrm>
            <a:off x="1371600" y="4495800"/>
            <a:ext cx="6400800" cy="1600200"/>
            <a:chOff x="1371600" y="4495800"/>
            <a:chExt cx="6400800" cy="1600200"/>
          </a:xfrm>
        </p:grpSpPr>
        <p:cxnSp>
          <p:nvCxnSpPr>
            <p:cNvPr id="12" name="Straight Connector 11"/>
            <p:cNvCxnSpPr/>
            <p:nvPr userDrawn="1"/>
          </p:nvCxnSpPr>
          <p:spPr>
            <a:xfrm>
              <a:off x="1371600" y="4495800"/>
              <a:ext cx="6400800" cy="0"/>
            </a:xfrm>
            <a:prstGeom prst="line">
              <a:avLst/>
            </a:prstGeom>
            <a:ln>
              <a:solidFill>
                <a:schemeClr val="bg1"/>
              </a:solidFill>
            </a:ln>
          </p:spPr>
          <p:style>
            <a:lnRef idx="1">
              <a:schemeClr val="accent6"/>
            </a:lnRef>
            <a:fillRef idx="0">
              <a:schemeClr val="accent6"/>
            </a:fillRef>
            <a:effectRef idx="0">
              <a:schemeClr val="accent6"/>
            </a:effectRef>
            <a:fontRef idx="minor">
              <a:schemeClr val="tx1"/>
            </a:fontRef>
          </p:style>
        </p:cxnSp>
        <p:cxnSp>
          <p:nvCxnSpPr>
            <p:cNvPr id="13" name="Straight Connector 12"/>
            <p:cNvCxnSpPr/>
            <p:nvPr userDrawn="1"/>
          </p:nvCxnSpPr>
          <p:spPr>
            <a:xfrm>
              <a:off x="1371600" y="6096000"/>
              <a:ext cx="6400800" cy="0"/>
            </a:xfrm>
            <a:prstGeom prst="line">
              <a:avLst/>
            </a:prstGeom>
            <a:ln>
              <a:solidFill>
                <a:schemeClr val="bg1"/>
              </a:solidFill>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3385096807"/>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Q&amp;A Option 1">
    <p:spTree>
      <p:nvGrpSpPr>
        <p:cNvPr id="1" name=""/>
        <p:cNvGrpSpPr/>
        <p:nvPr/>
      </p:nvGrpSpPr>
      <p:grpSpPr>
        <a:xfrm>
          <a:off x="0" y="0"/>
          <a:ext cx="0" cy="0"/>
          <a:chOff x="0" y="0"/>
          <a:chExt cx="0" cy="0"/>
        </a:xfrm>
      </p:grpSpPr>
      <p:pic>
        <p:nvPicPr>
          <p:cNvPr id="2" name="Picture 2" descr="C:\Users\v-ameshm\Desktop\ladywritingtext.jpg"/>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1" y="-604"/>
            <a:ext cx="9175805" cy="685860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2" y="4097868"/>
            <a:ext cx="9175805"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dirty="0">
              <a:solidFill>
                <a:srgbClr val="FFFFFF"/>
              </a:solidFill>
            </a:endParaRP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7" name="Title 1"/>
          <p:cNvSpPr>
            <a:spLocks noGrp="1"/>
          </p:cNvSpPr>
          <p:nvPr>
            <p:ph type="ctrTitle" hasCustomPrompt="1"/>
          </p:nvPr>
        </p:nvSpPr>
        <p:spPr>
          <a:xfrm>
            <a:off x="545393" y="4482889"/>
            <a:ext cx="8085015"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smtClean="0"/>
              <a:t>Click to Edit</a:t>
            </a:r>
            <a:endParaRPr lang="en-US" dirty="0"/>
          </a:p>
        </p:txBody>
      </p:sp>
    </p:spTree>
    <p:extLst>
      <p:ext uri="{BB962C8B-B14F-4D97-AF65-F5344CB8AC3E}">
        <p14:creationId xmlns:p14="http://schemas.microsoft.com/office/powerpoint/2010/main" val="25642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Q&amp;A Option 2">
    <p:spTree>
      <p:nvGrpSpPr>
        <p:cNvPr id="1" name=""/>
        <p:cNvGrpSpPr/>
        <p:nvPr/>
      </p:nvGrpSpPr>
      <p:grpSpPr>
        <a:xfrm>
          <a:off x="0" y="0"/>
          <a:ext cx="0" cy="0"/>
          <a:chOff x="0" y="0"/>
          <a:chExt cx="0" cy="0"/>
        </a:xfrm>
      </p:grpSpPr>
      <p:pic>
        <p:nvPicPr>
          <p:cNvPr id="7" name="Picture 2" descr="C:\Users\v-ameshm\Desktop\chess1.jpg"/>
          <p:cNvPicPr>
            <a:picLocks noChangeAspect="1" noChangeArrowheads="1"/>
          </p:cNvPicPr>
          <p:nvPr userDrawn="1"/>
        </p:nvPicPr>
        <p:blipFill rotWithShape="1">
          <a:blip r:embed="rId2"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2" y="4097868"/>
            <a:ext cx="9144002"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dirty="0">
              <a:solidFill>
                <a:srgbClr val="FFFFFF"/>
              </a:solidFill>
            </a:endParaRP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8" name="Title 1"/>
          <p:cNvSpPr>
            <a:spLocks noGrp="1"/>
          </p:cNvSpPr>
          <p:nvPr>
            <p:ph type="ctrTitle" hasCustomPrompt="1"/>
          </p:nvPr>
        </p:nvSpPr>
        <p:spPr>
          <a:xfrm>
            <a:off x="545393" y="4482889"/>
            <a:ext cx="8085015"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smtClean="0"/>
              <a:t>Click to Edit</a:t>
            </a:r>
            <a:endParaRPr lang="en-US" dirty="0"/>
          </a:p>
        </p:txBody>
      </p:sp>
    </p:spTree>
    <p:extLst>
      <p:ext uri="{BB962C8B-B14F-4D97-AF65-F5344CB8AC3E}">
        <p14:creationId xmlns:p14="http://schemas.microsoft.com/office/powerpoint/2010/main" val="87409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Q&amp;A Option 3">
    <p:spTree>
      <p:nvGrpSpPr>
        <p:cNvPr id="1" name=""/>
        <p:cNvGrpSpPr/>
        <p:nvPr/>
      </p:nvGrpSpPr>
      <p:grpSpPr>
        <a:xfrm>
          <a:off x="0" y="0"/>
          <a:ext cx="0" cy="0"/>
          <a:chOff x="0" y="0"/>
          <a:chExt cx="0" cy="0"/>
        </a:xfrm>
      </p:grpSpPr>
      <p:pic>
        <p:nvPicPr>
          <p:cNvPr id="8" name="Picture 2" descr="C:\Users\v-ameshm\Desktop\blueprint3.jpg"/>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a:stretch>
        </p:blipFill>
        <p:spPr bwMode="auto">
          <a:xfrm>
            <a:off x="0" y="0"/>
            <a:ext cx="9144000" cy="68422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2" y="4097868"/>
            <a:ext cx="9144001"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dirty="0">
              <a:solidFill>
                <a:srgbClr val="FFFFFF"/>
              </a:solidFill>
            </a:endParaRPr>
          </a:p>
        </p:txBody>
      </p:sp>
      <p:pic>
        <p:nvPicPr>
          <p:cNvPr id="6" name="Picture 5"/>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9" name="Title 1"/>
          <p:cNvSpPr>
            <a:spLocks noGrp="1"/>
          </p:cNvSpPr>
          <p:nvPr>
            <p:ph type="ctrTitle" hasCustomPrompt="1"/>
          </p:nvPr>
        </p:nvSpPr>
        <p:spPr>
          <a:xfrm>
            <a:off x="545393" y="4482889"/>
            <a:ext cx="8085015"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smtClean="0"/>
              <a:t>Click to Edit</a:t>
            </a:r>
            <a:endParaRPr lang="en-US" dirty="0"/>
          </a:p>
        </p:txBody>
      </p:sp>
    </p:spTree>
    <p:extLst>
      <p:ext uri="{BB962C8B-B14F-4D97-AF65-F5344CB8AC3E}">
        <p14:creationId xmlns:p14="http://schemas.microsoft.com/office/powerpoint/2010/main" val="416412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Q&amp;A Option 4">
    <p:spTree>
      <p:nvGrpSpPr>
        <p:cNvPr id="1" name=""/>
        <p:cNvGrpSpPr/>
        <p:nvPr/>
      </p:nvGrpSpPr>
      <p:grpSpPr>
        <a:xfrm>
          <a:off x="0" y="0"/>
          <a:ext cx="0" cy="0"/>
          <a:chOff x="0" y="0"/>
          <a:chExt cx="0" cy="0"/>
        </a:xfrm>
      </p:grpSpPr>
      <p:pic>
        <p:nvPicPr>
          <p:cNvPr id="8" name="Picture 2" descr="C:\Users\v-ameshm\Desktop\blueprint2.jpg"/>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a:stretch>
        </p:blipFill>
        <p:spPr bwMode="auto">
          <a:xfrm>
            <a:off x="0" y="0"/>
            <a:ext cx="9144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2" y="4097868"/>
            <a:ext cx="9175805"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dirty="0">
              <a:solidFill>
                <a:srgbClr val="FFFFFF"/>
              </a:solidFill>
            </a:endParaRPr>
          </a:p>
        </p:txBody>
      </p:sp>
      <p:sp>
        <p:nvSpPr>
          <p:cNvPr id="9" name="Title 1"/>
          <p:cNvSpPr>
            <a:spLocks noGrp="1"/>
          </p:cNvSpPr>
          <p:nvPr>
            <p:ph type="ctrTitle" hasCustomPrompt="1"/>
          </p:nvPr>
        </p:nvSpPr>
        <p:spPr>
          <a:xfrm>
            <a:off x="545393" y="4482889"/>
            <a:ext cx="8085015"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smtClean="0"/>
              <a:t>Click to Edit</a:t>
            </a:r>
            <a:endParaRPr lang="en-US" dirty="0"/>
          </a:p>
        </p:txBody>
      </p:sp>
      <p:pic>
        <p:nvPicPr>
          <p:cNvPr id="7" name="Picture 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333471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228600" y="1295400"/>
            <a:ext cx="8686800" cy="4876801"/>
          </a:xfrm>
          <a:prstGeom prst="rect">
            <a:avLst/>
          </a:prstGeom>
        </p:spPr>
        <p:txBody>
          <a:bodyPr lIns="0" tIns="0" rIns="0" bIns="0"/>
          <a:lstStyle>
            <a:lvl1pPr marL="233363" indent="-233363">
              <a:spcAft>
                <a:spcPts val="0"/>
              </a:spcAft>
              <a:buSzPct val="100000"/>
              <a:buFontTx/>
              <a:buBlip>
                <a:blip r:embed="rId2"/>
              </a:buBlip>
              <a:defRPr sz="1800">
                <a:solidFill>
                  <a:schemeClr val="bg1">
                    <a:lumMod val="50000"/>
                  </a:schemeClr>
                </a:solidFill>
                <a:effectLst/>
              </a:defRPr>
            </a:lvl1pPr>
            <a:lvl2pPr marL="517525" indent="-119063">
              <a:spcBef>
                <a:spcPts val="0"/>
              </a:spcBef>
              <a:buFont typeface="Lucida Grande"/>
              <a:buChar char="-"/>
              <a:defRPr sz="1400">
                <a:solidFill>
                  <a:schemeClr val="bg1">
                    <a:lumMod val="50000"/>
                  </a:schemeClr>
                </a:solidFill>
              </a:defRPr>
            </a:lvl2pPr>
            <a:lvl3pPr marL="798513" indent="-119063">
              <a:spcBef>
                <a:spcPts val="0"/>
              </a:spcBef>
              <a:spcAft>
                <a:spcPts val="200"/>
              </a:spcAft>
              <a:defRPr sz="1400" i="0">
                <a:solidFill>
                  <a:schemeClr val="bg1">
                    <a:lumMod val="50000"/>
                  </a:schemeClr>
                </a:solidFill>
              </a:defRPr>
            </a:lvl3pPr>
            <a:lvl4pPr marL="1084263" indent="-168275">
              <a:spcBef>
                <a:spcPts val="0"/>
              </a:spcBef>
              <a:buFont typeface="Wingdings" pitchFamily="2" charset="2"/>
              <a:buChar char="§"/>
              <a:defRPr sz="1400">
                <a:solidFill>
                  <a:schemeClr val="bg1">
                    <a:lumMod val="50000"/>
                  </a:schemeClr>
                </a:solidFill>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4" name="Slide Number Placeholder 13"/>
          <p:cNvSpPr>
            <a:spLocks noGrp="1"/>
          </p:cNvSpPr>
          <p:nvPr>
            <p:ph type="sldNum" sz="quarter" idx="15"/>
          </p:nvPr>
        </p:nvSpPr>
        <p:spPr>
          <a:xfrm>
            <a:off x="8915400" y="6477000"/>
            <a:ext cx="187551" cy="184666"/>
          </a:xfrm>
          <a:prstGeom prst="rect">
            <a:avLst/>
          </a:prstGeom>
        </p:spPr>
        <p:txBody>
          <a:bodyPr/>
          <a:lstStyle/>
          <a:p>
            <a:fld id="{64E1046F-EA70-4B42-8C4B-0948B0F9237A}" type="slidenum">
              <a:rPr lang="en-US" smtClean="0">
                <a:solidFill>
                  <a:prstClr val="white"/>
                </a:solidFill>
              </a:rPr>
              <a:pPr/>
              <a:t>‹#›</a:t>
            </a:fld>
            <a:endParaRPr lang="en-US" dirty="0">
              <a:solidFill>
                <a:prstClr val="white"/>
              </a:solidFill>
            </a:endParaRPr>
          </a:p>
        </p:txBody>
      </p:sp>
      <p:sp>
        <p:nvSpPr>
          <p:cNvPr id="16" name="Title 1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68738226"/>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8915400" y="6477000"/>
            <a:ext cx="187551" cy="184666"/>
          </a:xfrm>
          <a:prstGeom prst="rect">
            <a:avLst/>
          </a:prstGeom>
        </p:spPr>
        <p:txBody>
          <a:bodyPr/>
          <a:lstStyle/>
          <a:p>
            <a:fld id="{64E1046F-EA70-4B42-8C4B-0948B0F9237A}" type="slidenum">
              <a:rPr lang="en-US" smtClean="0">
                <a:solidFill>
                  <a:srgbClr val="595959"/>
                </a:solidFill>
              </a:rPr>
              <a:pPr/>
              <a:t>‹#›</a:t>
            </a:fld>
            <a:r>
              <a:rPr lang="en-US" dirty="0" smtClean="0">
                <a:solidFill>
                  <a:srgbClr val="595959"/>
                </a:solidFill>
              </a:rPr>
              <a:t> </a:t>
            </a:r>
            <a:endParaRPr lang="en-US" dirty="0">
              <a:solidFill>
                <a:srgbClr val="595959"/>
              </a:solidFill>
            </a:endParaRPr>
          </a:p>
        </p:txBody>
      </p:sp>
      <p:sp>
        <p:nvSpPr>
          <p:cNvPr id="6" name="Title 5"/>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7666468"/>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74880" y="141030"/>
            <a:ext cx="6714240" cy="544770"/>
          </a:xfrm>
        </p:spPr>
        <p:txBody>
          <a:bodyPr>
            <a:noAutofit/>
          </a:bodyPr>
          <a:lstStyle>
            <a:lvl1pPr algn="l">
              <a:defRPr sz="2800" b="1"/>
            </a:lvl1pPr>
          </a:lstStyle>
          <a:p>
            <a:r>
              <a:rPr lang="en-US" smtClean="0"/>
              <a:t>Click to edit Master title style</a:t>
            </a:r>
            <a:endParaRPr lang="en-US" dirty="0"/>
          </a:p>
        </p:txBody>
      </p:sp>
      <p:sp>
        <p:nvSpPr>
          <p:cNvPr id="3" name="Content Placeholder 2"/>
          <p:cNvSpPr>
            <a:spLocks noGrp="1"/>
          </p:cNvSpPr>
          <p:nvPr>
            <p:ph idx="1"/>
          </p:nvPr>
        </p:nvSpPr>
        <p:spPr>
          <a:xfrm>
            <a:off x="981960" y="560117"/>
            <a:ext cx="7781040" cy="372571"/>
          </a:xfrm>
        </p:spPr>
        <p:txBody>
          <a:bodyPr>
            <a:noAutofit/>
          </a:bodyPr>
          <a:lstStyle>
            <a:lvl1pPr>
              <a:defRPr sz="2200" b="0">
                <a:solidFill>
                  <a:srgbClr val="262626"/>
                </a:solidFill>
                <a:effectLst/>
              </a:defRPr>
            </a:lvl1pPr>
          </a:lstStyle>
          <a:p>
            <a:pPr lvl="0"/>
            <a:r>
              <a:rPr lang="en-US" smtClean="0"/>
              <a:t>Click to edit Master text styles</a:t>
            </a:r>
          </a:p>
        </p:txBody>
      </p:sp>
      <p:sp>
        <p:nvSpPr>
          <p:cNvPr id="5" name="Footer Placeholder 4"/>
          <p:cNvSpPr>
            <a:spLocks noGrp="1"/>
          </p:cNvSpPr>
          <p:nvPr>
            <p:ph type="ftr" sz="quarter" idx="11"/>
          </p:nvPr>
        </p:nvSpPr>
        <p:spPr>
          <a:xfrm>
            <a:off x="3124200" y="6416675"/>
            <a:ext cx="2895600" cy="365125"/>
          </a:xfrm>
          <a:prstGeom prst="rect">
            <a:avLst/>
          </a:prstGeom>
        </p:spPr>
        <p:txBody>
          <a:bodyPr/>
          <a:lstStyle>
            <a:lvl1pPr algn="ctr">
              <a:defRPr sz="900">
                <a:solidFill>
                  <a:srgbClr val="525353"/>
                </a:solidFill>
              </a:defRPr>
            </a:lvl1pPr>
          </a:lstStyle>
          <a:p>
            <a:pPr defTabSz="457200"/>
            <a:endParaRPr lang="en-US" dirty="0"/>
          </a:p>
        </p:txBody>
      </p:sp>
      <p:sp>
        <p:nvSpPr>
          <p:cNvPr id="6" name="Slide Number Placeholder 5"/>
          <p:cNvSpPr>
            <a:spLocks noGrp="1"/>
          </p:cNvSpPr>
          <p:nvPr>
            <p:ph type="sldNum" sz="quarter" idx="12"/>
          </p:nvPr>
        </p:nvSpPr>
        <p:spPr>
          <a:xfrm>
            <a:off x="6553200" y="6416675"/>
            <a:ext cx="2133600" cy="365125"/>
          </a:xfrm>
          <a:prstGeom prst="rect">
            <a:avLst/>
          </a:prstGeom>
        </p:spPr>
        <p:txBody>
          <a:bodyPr/>
          <a:lstStyle>
            <a:lvl1pPr algn="r">
              <a:defRPr sz="1200">
                <a:solidFill>
                  <a:srgbClr val="525353"/>
                </a:solidFill>
              </a:defRPr>
            </a:lvl1pPr>
          </a:lstStyle>
          <a:p>
            <a:pPr defTabSz="457200"/>
            <a:fld id="{64E1046F-EA70-4B42-8C4B-0948B0F9237A}" type="slidenum">
              <a:rPr lang="en-US" smtClean="0"/>
              <a:pPr defTabSz="457200"/>
              <a:t>‹#›</a:t>
            </a:fld>
            <a:endParaRPr lang="en-US" dirty="0"/>
          </a:p>
        </p:txBody>
      </p:sp>
      <p:sp>
        <p:nvSpPr>
          <p:cNvPr id="8" name="Text Placeholder 7"/>
          <p:cNvSpPr>
            <a:spLocks noGrp="1"/>
          </p:cNvSpPr>
          <p:nvPr>
            <p:ph type="body" sz="quarter" idx="13"/>
          </p:nvPr>
        </p:nvSpPr>
        <p:spPr>
          <a:xfrm>
            <a:off x="981960" y="914400"/>
            <a:ext cx="7781040" cy="320040"/>
          </a:xfrm>
        </p:spPr>
        <p:txBody>
          <a:bodyPr>
            <a:noAutofit/>
          </a:bodyPr>
          <a:lstStyle>
            <a:lvl1pPr marL="285750" indent="-285750">
              <a:spcAft>
                <a:spcPts val="0"/>
              </a:spcAft>
              <a:buSzPct val="100000"/>
              <a:buFontTx/>
              <a:buNone/>
              <a:defRPr sz="1800">
                <a:solidFill>
                  <a:srgbClr val="0070C0"/>
                </a:solidFill>
                <a:effectLst>
                  <a:outerShdw blurRad="50800" dist="38100" dir="5400000" algn="t" rotWithShape="0">
                    <a:prstClr val="black">
                      <a:alpha val="17000"/>
                    </a:prstClr>
                  </a:outerShdw>
                </a:effectLst>
              </a:defRPr>
            </a:lvl1pPr>
            <a:lvl2pPr marL="569913" indent="-284163">
              <a:buFont typeface="Lucida Grande"/>
              <a:buChar char="-"/>
              <a:defRPr sz="1600">
                <a:solidFill>
                  <a:srgbClr val="525353"/>
                </a:solidFill>
              </a:defRPr>
            </a:lvl2pPr>
            <a:lvl3pPr marL="855663" indent="-285750">
              <a:defRPr sz="1600">
                <a:solidFill>
                  <a:srgbClr val="525353"/>
                </a:solidFill>
              </a:defRPr>
            </a:lvl3pPr>
            <a:lvl4pPr marL="1139825" indent="-284163">
              <a:defRPr sz="1600">
                <a:solidFill>
                  <a:srgbClr val="525353"/>
                </a:solidFill>
              </a:defRPr>
            </a:lvl4pPr>
          </a:lstStyle>
          <a:p>
            <a:pPr lvl="0"/>
            <a:r>
              <a:rPr lang="en-US" smtClean="0"/>
              <a:t>Click to edit Master text styles</a:t>
            </a:r>
          </a:p>
        </p:txBody>
      </p:sp>
    </p:spTree>
    <p:extLst>
      <p:ext uri="{BB962C8B-B14F-4D97-AF65-F5344CB8AC3E}">
        <p14:creationId xmlns:p14="http://schemas.microsoft.com/office/powerpoint/2010/main" val="240985707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Legal Statem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3999" cy="6857999"/>
          </a:xfrm>
          <a:prstGeom prst="rect">
            <a:avLst/>
          </a:prstGeom>
        </p:spPr>
      </p:pic>
      <p:pic>
        <p:nvPicPr>
          <p:cNvPr id="8" name="Picture 7" descr="Microsoft_tagline_(gray).png"/>
          <p:cNvPicPr>
            <a:picLocks noChangeAspect="1"/>
          </p:cNvPicPr>
          <p:nvPr userDrawn="1"/>
        </p:nvPicPr>
        <p:blipFill>
          <a:blip r:embed="rId3" cstate="print">
            <a:lum bright="40000"/>
          </a:blip>
          <a:stretch>
            <a:fillRect/>
          </a:stretch>
        </p:blipFill>
        <p:spPr>
          <a:xfrm>
            <a:off x="1752600" y="2029968"/>
            <a:ext cx="5852160" cy="1170432"/>
          </a:xfrm>
          <a:prstGeom prst="rect">
            <a:avLst/>
          </a:prstGeom>
        </p:spPr>
      </p:pic>
      <p:sp>
        <p:nvSpPr>
          <p:cNvPr id="9" name="TextBox 8"/>
          <p:cNvSpPr txBox="1"/>
          <p:nvPr userDrawn="1"/>
        </p:nvSpPr>
        <p:spPr>
          <a:xfrm>
            <a:off x="1371600" y="4724400"/>
            <a:ext cx="6400800" cy="1295400"/>
          </a:xfrm>
          <a:prstGeom prst="rect">
            <a:avLst/>
          </a:prstGeom>
          <a:noFill/>
        </p:spPr>
        <p:txBody>
          <a:bodyPr wrap="square" lIns="0" tIns="0" rIns="0" bIns="0" rtlCol="0">
            <a:noAutofit/>
          </a:bodyPr>
          <a:lstStyle/>
          <a:p>
            <a:pPr algn="just"/>
            <a:r>
              <a:rPr lang="en-US" sz="800" dirty="0" smtClean="0">
                <a:solidFill>
                  <a:srgbClr val="FFFFFF"/>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p>
          <a:p>
            <a:endParaRPr lang="en-US" sz="1000" dirty="0" smtClean="0">
              <a:solidFill>
                <a:srgbClr val="FFFFFF"/>
              </a:solidFill>
            </a:endParaRPr>
          </a:p>
          <a:p>
            <a:pPr algn="ctr"/>
            <a:r>
              <a:rPr lang="en-US" sz="1000" b="1" dirty="0" smtClean="0">
                <a:solidFill>
                  <a:srgbClr val="FFFFFF"/>
                </a:solidFill>
              </a:rPr>
              <a:t>MICROSOFT MAKES NO WARRANTIES, EXPRESS, IMPLIED OR STATUTORY, AS TO THE </a:t>
            </a:r>
          </a:p>
          <a:p>
            <a:pPr algn="ctr"/>
            <a:r>
              <a:rPr lang="en-US" sz="1000" b="1" dirty="0" smtClean="0">
                <a:solidFill>
                  <a:srgbClr val="FFFFFF"/>
                </a:solidFill>
              </a:rPr>
              <a:t>INFORMATION IN THIS PRESENTATION.</a:t>
            </a:r>
          </a:p>
          <a:p>
            <a:pPr algn="ctr"/>
            <a:endParaRPr lang="en-US" sz="800" dirty="0" smtClean="0">
              <a:solidFill>
                <a:srgbClr val="FFFFFF"/>
              </a:solidFill>
            </a:endParaRPr>
          </a:p>
          <a:p>
            <a:pPr algn="ctr"/>
            <a:r>
              <a:rPr lang="en-US" sz="800" dirty="0" smtClean="0">
                <a:solidFill>
                  <a:srgbClr val="FFFFFF"/>
                </a:solidFill>
              </a:rPr>
              <a:t>© 2009 Microsoft Corporation. All rights reserved. Microsoft, Windows, Windows Vista and other product names are or may be registered trademarks and/or trademarks in the U.S. and/or other countries.</a:t>
            </a:r>
          </a:p>
          <a:p>
            <a:endParaRPr lang="en-US" dirty="0">
              <a:solidFill>
                <a:srgbClr val="FFFFFF"/>
              </a:solidFill>
            </a:endParaRPr>
          </a:p>
        </p:txBody>
      </p:sp>
      <p:sp>
        <p:nvSpPr>
          <p:cNvPr id="7" name="TextBox 6"/>
          <p:cNvSpPr txBox="1"/>
          <p:nvPr userDrawn="1"/>
        </p:nvSpPr>
        <p:spPr>
          <a:xfrm>
            <a:off x="6663122" y="6293082"/>
            <a:ext cx="1109278" cy="138499"/>
          </a:xfrm>
          <a:prstGeom prst="rect">
            <a:avLst/>
          </a:prstGeom>
          <a:noFill/>
        </p:spPr>
        <p:txBody>
          <a:bodyPr wrap="none" lIns="0" tIns="0" rIns="0" bIns="0" rtlCol="0">
            <a:spAutoFit/>
          </a:bodyPr>
          <a:lstStyle/>
          <a:p>
            <a:r>
              <a:rPr lang="en-US" sz="900" dirty="0" smtClean="0">
                <a:solidFill>
                  <a:srgbClr val="FFFFFF"/>
                </a:solidFill>
              </a:rPr>
              <a:t>Microsoft Confidential</a:t>
            </a:r>
            <a:endParaRPr lang="en-US" sz="900" dirty="0">
              <a:solidFill>
                <a:srgbClr val="FFFFFF"/>
              </a:solidFill>
            </a:endParaRPr>
          </a:p>
        </p:txBody>
      </p:sp>
      <p:pic>
        <p:nvPicPr>
          <p:cNvPr id="10" name="Picture 9" descr="Microsoft_Services_logo_(white).png"/>
          <p:cNvPicPr>
            <a:picLocks noChangeAspect="1"/>
          </p:cNvPicPr>
          <p:nvPr userDrawn="1"/>
        </p:nvPicPr>
        <p:blipFill>
          <a:blip r:embed="rId4" cstate="print"/>
          <a:stretch>
            <a:fillRect/>
          </a:stretch>
        </p:blipFill>
        <p:spPr>
          <a:xfrm>
            <a:off x="1371600" y="6248400"/>
            <a:ext cx="1385454" cy="228600"/>
          </a:xfrm>
          <a:prstGeom prst="rect">
            <a:avLst/>
          </a:prstGeom>
        </p:spPr>
      </p:pic>
      <p:grpSp>
        <p:nvGrpSpPr>
          <p:cNvPr id="14" name="Group 13"/>
          <p:cNvGrpSpPr/>
          <p:nvPr userDrawn="1"/>
        </p:nvGrpSpPr>
        <p:grpSpPr>
          <a:xfrm>
            <a:off x="1371600" y="4495800"/>
            <a:ext cx="6400800" cy="1600200"/>
            <a:chOff x="1371600" y="4495800"/>
            <a:chExt cx="6400800" cy="1600200"/>
          </a:xfrm>
        </p:grpSpPr>
        <p:cxnSp>
          <p:nvCxnSpPr>
            <p:cNvPr id="12" name="Straight Connector 11"/>
            <p:cNvCxnSpPr/>
            <p:nvPr userDrawn="1"/>
          </p:nvCxnSpPr>
          <p:spPr>
            <a:xfrm>
              <a:off x="1371600" y="4495800"/>
              <a:ext cx="6400800" cy="0"/>
            </a:xfrm>
            <a:prstGeom prst="line">
              <a:avLst/>
            </a:prstGeom>
            <a:ln>
              <a:solidFill>
                <a:schemeClr val="bg1"/>
              </a:solidFill>
            </a:ln>
          </p:spPr>
          <p:style>
            <a:lnRef idx="1">
              <a:schemeClr val="accent6"/>
            </a:lnRef>
            <a:fillRef idx="0">
              <a:schemeClr val="accent6"/>
            </a:fillRef>
            <a:effectRef idx="0">
              <a:schemeClr val="accent6"/>
            </a:effectRef>
            <a:fontRef idx="minor">
              <a:schemeClr val="tx1"/>
            </a:fontRef>
          </p:style>
        </p:cxnSp>
        <p:cxnSp>
          <p:nvCxnSpPr>
            <p:cNvPr id="13" name="Straight Connector 12"/>
            <p:cNvCxnSpPr/>
            <p:nvPr userDrawn="1"/>
          </p:nvCxnSpPr>
          <p:spPr>
            <a:xfrm>
              <a:off x="1371600" y="6096000"/>
              <a:ext cx="6400800" cy="0"/>
            </a:xfrm>
            <a:prstGeom prst="line">
              <a:avLst/>
            </a:prstGeom>
            <a:ln>
              <a:solidFill>
                <a:schemeClr val="bg1"/>
              </a:solidFill>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465718153"/>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ransition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753738" y="0"/>
            <a:ext cx="4390263" cy="6858000"/>
          </a:xfrm>
          <a:prstGeom prst="rect">
            <a:avLst/>
          </a:prstGeom>
        </p:spPr>
      </p:pic>
      <p:sp>
        <p:nvSpPr>
          <p:cNvPr id="3" name="Rectangle 2"/>
          <p:cNvSpPr/>
          <p:nvPr userDrawn="1"/>
        </p:nvSpPr>
        <p:spPr bwMode="auto">
          <a:xfrm>
            <a:off x="0" y="1922729"/>
            <a:ext cx="9144000" cy="2897925"/>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1" name="Rectangle 20"/>
          <p:cNvSpPr/>
          <p:nvPr userDrawn="1"/>
        </p:nvSpPr>
        <p:spPr bwMode="auto">
          <a:xfrm>
            <a:off x="0" y="4345164"/>
            <a:ext cx="9144000" cy="475488"/>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Title 1"/>
          <p:cNvSpPr>
            <a:spLocks noGrp="1"/>
          </p:cNvSpPr>
          <p:nvPr>
            <p:ph type="ctrTitle" hasCustomPrompt="1"/>
          </p:nvPr>
        </p:nvSpPr>
        <p:spPr>
          <a:xfrm>
            <a:off x="513293" y="2627981"/>
            <a:ext cx="8085015"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dirty="0" smtClean="0"/>
              <a:t>Click to Edit Transition Slide Title</a:t>
            </a:r>
            <a:endParaRPr lang="en-US" dirty="0"/>
          </a:p>
        </p:txBody>
      </p:sp>
      <p:pic>
        <p:nvPicPr>
          <p:cNvPr id="20" name="Picture 1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
        <p:nvSpPr>
          <p:cNvPr id="10" name="Subtitle 2"/>
          <p:cNvSpPr>
            <a:spLocks noGrp="1"/>
          </p:cNvSpPr>
          <p:nvPr>
            <p:ph type="subTitle" idx="1" hasCustomPrompt="1"/>
          </p:nvPr>
        </p:nvSpPr>
        <p:spPr>
          <a:xfrm>
            <a:off x="513293" y="3326441"/>
            <a:ext cx="425043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Transition subtitle</a:t>
            </a:r>
            <a:endParaRPr lang="en-US" dirty="0"/>
          </a:p>
        </p:txBody>
      </p:sp>
    </p:spTree>
    <p:extLst>
      <p:ext uri="{BB962C8B-B14F-4D97-AF65-F5344CB8AC3E}">
        <p14:creationId xmlns:p14="http://schemas.microsoft.com/office/powerpoint/2010/main" val="126368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F8FB77D-E741-43D6-A461-8E61B9D55F25}" type="datetimeFigureOut">
              <a:rPr lang="en-US" smtClean="0">
                <a:solidFill>
                  <a:prstClr val="black">
                    <a:tint val="75000"/>
                  </a:prstClr>
                </a:solidFill>
              </a:rPr>
              <a:pPr/>
              <a:t>4/22/2012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AF6C9FF-D06E-41F7-88B4-05CE9273FFB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539803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Page (Building)">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398963" y="1920906"/>
            <a:ext cx="8745036" cy="4266619"/>
          </a:xfrm>
          <a:prstGeom prst="rect">
            <a:avLst/>
          </a:prstGeom>
          <a:noFill/>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 y="6413687"/>
            <a:ext cx="9144095" cy="457200"/>
          </a:xfrm>
          <a:prstGeom prst="rect">
            <a:avLst/>
          </a:prstGeom>
        </p:spPr>
      </p:pic>
      <p:sp>
        <p:nvSpPr>
          <p:cNvPr id="2" name="Title 1"/>
          <p:cNvSpPr>
            <a:spLocks noGrp="1"/>
          </p:cNvSpPr>
          <p:nvPr>
            <p:ph type="title" hasCustomPrompt="1"/>
          </p:nvPr>
        </p:nvSpPr>
        <p:spPr>
          <a:xfrm>
            <a:off x="389436" y="360404"/>
            <a:ext cx="8363938" cy="553998"/>
          </a:xfrm>
        </p:spPr>
        <p:txBody>
          <a:bodyPr anchor="t"/>
          <a:lstStyle>
            <a:lvl1pPr algn="l" defTabSz="713295" rtl="0" eaLnBrk="1" latinLnBrk="0" hangingPunct="1">
              <a:lnSpc>
                <a:spcPct val="90000"/>
              </a:lnSpc>
              <a:spcBef>
                <a:spcPct val="0"/>
              </a:spcBef>
              <a:buNone/>
              <a:defRPr lang="en-US" sz="3100" b="0" kern="1200" cap="none" spc="-78" baseline="0" dirty="0">
                <a:ln w="3175">
                  <a:noFill/>
                </a:ln>
                <a:solidFill>
                  <a:schemeClr val="tx1"/>
                </a:solidFill>
                <a:effectLst/>
                <a:latin typeface="Segoe UI Light" pitchFamily="34" charset="0"/>
                <a:ea typeface="Verdana" pitchFamily="34" charset="0"/>
                <a:cs typeface="Verdana" pitchFamily="34" charset="0"/>
              </a:defRPr>
            </a:lvl1pPr>
          </a:lstStyle>
          <a:p>
            <a:r>
              <a:rPr lang="en-US" dirty="0" smtClean="0"/>
              <a:t>Click to edit Master title style </a:t>
            </a:r>
            <a:endParaRPr lang="en-US" dirty="0"/>
          </a:p>
        </p:txBody>
      </p:sp>
      <p:sp>
        <p:nvSpPr>
          <p:cNvPr id="21" name="Text Placeholder 2"/>
          <p:cNvSpPr>
            <a:spLocks noGrp="1"/>
          </p:cNvSpPr>
          <p:nvPr>
            <p:ph type="body" idx="14"/>
          </p:nvPr>
        </p:nvSpPr>
        <p:spPr>
          <a:xfrm>
            <a:off x="389678" y="948108"/>
            <a:ext cx="8355363" cy="350866"/>
          </a:xfrm>
        </p:spPr>
        <p:txBody>
          <a:bodyPr anchor="b"/>
          <a:lstStyle>
            <a:lvl1pPr marL="0" indent="0">
              <a:buNone/>
              <a:tabLst>
                <a:tab pos="490410" algn="l"/>
              </a:tabLst>
              <a:defRPr sz="1900" b="0">
                <a:solidFill>
                  <a:srgbClr val="949699"/>
                </a:solidFill>
                <a:latin typeface="Segoe UI Light" pitchFamily="34" charset="0"/>
                <a:ea typeface="Verdana" pitchFamily="34" charset="0"/>
                <a:cs typeface="Verdana" pitchFamily="34" charset="0"/>
              </a:defRPr>
            </a:lvl1pPr>
            <a:lvl2pPr marL="356662" indent="0">
              <a:buNone/>
              <a:defRPr sz="1600" b="1"/>
            </a:lvl2pPr>
            <a:lvl3pPr marL="713323" indent="0">
              <a:buNone/>
              <a:defRPr sz="1400" b="1"/>
            </a:lvl3pPr>
            <a:lvl4pPr marL="1069985" indent="0">
              <a:buNone/>
              <a:defRPr sz="1200" b="1"/>
            </a:lvl4pPr>
            <a:lvl5pPr marL="1426647" indent="0">
              <a:buNone/>
              <a:defRPr sz="1200" b="1"/>
            </a:lvl5pPr>
            <a:lvl6pPr marL="1783309" indent="0">
              <a:buNone/>
              <a:defRPr sz="1200" b="1"/>
            </a:lvl6pPr>
            <a:lvl7pPr marL="2139970" indent="0">
              <a:buNone/>
              <a:defRPr sz="1200" b="1"/>
            </a:lvl7pPr>
            <a:lvl8pPr marL="2496632" indent="0">
              <a:buNone/>
              <a:defRPr sz="1200" b="1"/>
            </a:lvl8pPr>
            <a:lvl9pPr marL="2853294" indent="0">
              <a:buNone/>
              <a:defRPr sz="1200" b="1"/>
            </a:lvl9pPr>
          </a:lstStyle>
          <a:p>
            <a:pPr lvl="0"/>
            <a:r>
              <a:rPr lang="en-US" dirty="0" smtClean="0"/>
              <a:t>Click to edit Master text styles</a:t>
            </a:r>
          </a:p>
        </p:txBody>
      </p:sp>
      <p:pic>
        <p:nvPicPr>
          <p:cNvPr id="13" name="Picture 1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8966" y="6592046"/>
            <a:ext cx="1771883" cy="82296"/>
          </a:xfrm>
          <a:prstGeom prst="rect">
            <a:avLst/>
          </a:prstGeom>
        </p:spPr>
      </p:pic>
      <p:sp>
        <p:nvSpPr>
          <p:cNvPr id="17" name="TextBox 16"/>
          <p:cNvSpPr txBox="1"/>
          <p:nvPr userDrawn="1"/>
        </p:nvSpPr>
        <p:spPr>
          <a:xfrm>
            <a:off x="4340746" y="6518079"/>
            <a:ext cx="462609" cy="195139"/>
          </a:xfrm>
          <a:prstGeom prst="rect">
            <a:avLst/>
          </a:prstGeom>
          <a:noFill/>
        </p:spPr>
        <p:txBody>
          <a:bodyPr wrap="square" lIns="71332" tIns="35666" rIns="71332" bIns="35666" rtlCol="0">
            <a:spAutoFit/>
          </a:bodyPr>
          <a:lstStyle/>
          <a:p>
            <a:pPr algn="ctr" defTabSz="713295"/>
            <a:fld id="{0462CC3E-48DD-4274-8616-D549FD7B2C15}" type="slidenum">
              <a:rPr lang="en-US" sz="800">
                <a:solidFill>
                  <a:srgbClr val="000000"/>
                </a:solidFill>
                <a:latin typeface="Segoe UI" pitchFamily="34" charset="0"/>
                <a:ea typeface="Segoe UI" pitchFamily="34" charset="0"/>
                <a:cs typeface="Segoe UI" pitchFamily="34" charset="0"/>
              </a:rPr>
              <a:pPr algn="ctr" defTabSz="713295"/>
              <a:t>‹#›</a:t>
            </a:fld>
            <a:endParaRPr lang="en-US" sz="800" dirty="0">
              <a:solidFill>
                <a:srgbClr val="000000"/>
              </a:solidFill>
              <a:latin typeface="Segoe UI" pitchFamily="34" charset="0"/>
              <a:ea typeface="Segoe UI" pitchFamily="34" charset="0"/>
              <a:cs typeface="Segoe UI" pitchFamily="34" charset="0"/>
            </a:endParaRPr>
          </a:p>
        </p:txBody>
      </p:sp>
      <p:sp>
        <p:nvSpPr>
          <p:cNvPr id="19" name="TextBox 18"/>
          <p:cNvSpPr txBox="1"/>
          <p:nvPr userDrawn="1"/>
        </p:nvSpPr>
        <p:spPr>
          <a:xfrm>
            <a:off x="7780444" y="114181"/>
            <a:ext cx="1127065" cy="318250"/>
          </a:xfrm>
          <a:prstGeom prst="rect">
            <a:avLst/>
          </a:prstGeom>
          <a:noFill/>
        </p:spPr>
        <p:txBody>
          <a:bodyPr wrap="square" lIns="71332" tIns="35666" rIns="71332" bIns="35666" rtlCol="0">
            <a:spAutoFit/>
          </a:bodyPr>
          <a:lstStyle/>
          <a:p>
            <a:pPr algn="r" defTabSz="713295"/>
            <a:r>
              <a:rPr lang="en-US" sz="800" dirty="0">
                <a:solidFill>
                  <a:srgbClr val="595959"/>
                </a:solidFill>
                <a:latin typeface="Segoe UI" pitchFamily="34" charset="0"/>
                <a:ea typeface="Segoe UI" pitchFamily="34" charset="0"/>
                <a:cs typeface="Segoe UI" pitchFamily="34" charset="0"/>
              </a:rPr>
              <a:t>Microsoft Confidential</a:t>
            </a:r>
          </a:p>
        </p:txBody>
      </p:sp>
      <p:sp>
        <p:nvSpPr>
          <p:cNvPr id="14" name="Content Placeholder 2"/>
          <p:cNvSpPr>
            <a:spLocks noGrp="1"/>
          </p:cNvSpPr>
          <p:nvPr>
            <p:ph idx="1"/>
          </p:nvPr>
        </p:nvSpPr>
        <p:spPr>
          <a:xfrm>
            <a:off x="648742" y="1676400"/>
            <a:ext cx="7924800" cy="1231106"/>
          </a:xfrm>
        </p:spPr>
        <p:txBody>
          <a:bodyPr/>
          <a:lstStyle>
            <a:lvl1pPr marL="213997" indent="-213997">
              <a:buClr>
                <a:srgbClr val="5191CD"/>
              </a:buClr>
              <a:buFontTx/>
              <a:buBlip>
                <a:blip r:embed="rId5"/>
              </a:buBlip>
              <a:defRPr sz="1200">
                <a:solidFill>
                  <a:srgbClr val="595959"/>
                </a:solidFill>
                <a:latin typeface="Segoe UI" pitchFamily="34" charset="0"/>
                <a:ea typeface="Segoe UI" pitchFamily="34" charset="0"/>
                <a:cs typeface="Segoe UI" pitchFamily="34" charset="0"/>
              </a:defRPr>
            </a:lvl1pPr>
            <a:lvl2pPr marL="427994" indent="-213997">
              <a:buClr>
                <a:srgbClr val="5191CD"/>
              </a:buClr>
              <a:buSzPct val="75000"/>
              <a:buFontTx/>
              <a:buBlip>
                <a:blip r:embed="rId5"/>
              </a:buBlip>
              <a:defRPr sz="1100">
                <a:solidFill>
                  <a:srgbClr val="595959"/>
                </a:solidFill>
                <a:latin typeface="Segoe UI" pitchFamily="34" charset="0"/>
                <a:ea typeface="Segoe UI" pitchFamily="34" charset="0"/>
                <a:cs typeface="Segoe UI" pitchFamily="34" charset="0"/>
              </a:defRPr>
            </a:lvl2pPr>
            <a:lvl3pPr marL="641991" indent="-213997">
              <a:buClr>
                <a:srgbClr val="5191CD"/>
              </a:buClr>
              <a:buFont typeface="Segoe" charset="0"/>
              <a:buChar char="–"/>
              <a:defRPr sz="900">
                <a:solidFill>
                  <a:srgbClr val="595959"/>
                </a:solidFill>
                <a:latin typeface="Segoe UI" pitchFamily="34" charset="0"/>
                <a:ea typeface="Segoe UI" pitchFamily="34" charset="0"/>
                <a:cs typeface="Segoe UI" pitchFamily="34" charset="0"/>
              </a:defRPr>
            </a:lvl3pPr>
            <a:lvl4pPr marL="855988" indent="-213997">
              <a:buClr>
                <a:srgbClr val="5191CD"/>
              </a:buClr>
              <a:buFont typeface="Segoe" charset="0"/>
              <a:buChar char="–"/>
              <a:defRPr sz="900">
                <a:solidFill>
                  <a:srgbClr val="595959"/>
                </a:solidFill>
                <a:latin typeface="Segoe UI" pitchFamily="34" charset="0"/>
                <a:ea typeface="Segoe UI" pitchFamily="34" charset="0"/>
                <a:cs typeface="Segoe UI" pitchFamily="34" charset="0"/>
              </a:defRPr>
            </a:lvl4pPr>
            <a:lvl5pPr marL="1069985" indent="-213997">
              <a:buClr>
                <a:srgbClr val="5191CD"/>
              </a:buClr>
              <a:buFont typeface="Segoe" charset="0"/>
              <a:buChar char="–"/>
              <a:defRPr sz="900">
                <a:solidFill>
                  <a:srgbClr val="595959"/>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1" name="Picture 10"/>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27506" y="6510002"/>
            <a:ext cx="1111285" cy="246384"/>
          </a:xfrm>
          <a:prstGeom prst="rect">
            <a:avLst/>
          </a:prstGeom>
        </p:spPr>
      </p:pic>
    </p:spTree>
    <p:extLst>
      <p:ext uri="{BB962C8B-B14F-4D97-AF65-F5344CB8AC3E}">
        <p14:creationId xmlns:p14="http://schemas.microsoft.com/office/powerpoint/2010/main" val="97624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8FB77D-E741-43D6-A461-8E61B9D55F25}" type="datetimeFigureOut">
              <a:rPr lang="en-US" smtClean="0">
                <a:solidFill>
                  <a:prstClr val="black">
                    <a:tint val="75000"/>
                  </a:prstClr>
                </a:solidFill>
              </a:rPr>
              <a:pPr/>
              <a:t>4/22/2012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AF6C9FF-D06E-41F7-88B4-05CE9273FFB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0935926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F8FB77D-E741-43D6-A461-8E61B9D55F25}" type="datetimeFigureOut">
              <a:rPr lang="en-US" smtClean="0">
                <a:solidFill>
                  <a:prstClr val="black">
                    <a:tint val="75000"/>
                  </a:prstClr>
                </a:solidFill>
              </a:rPr>
              <a:pPr/>
              <a:t>4/22/2012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AF6C9FF-D06E-41F7-88B4-05CE9273FFB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3340902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F8FB77D-E741-43D6-A461-8E61B9D55F25}" type="datetimeFigureOut">
              <a:rPr lang="en-US" smtClean="0">
                <a:solidFill>
                  <a:prstClr val="black">
                    <a:tint val="75000"/>
                  </a:prstClr>
                </a:solidFill>
              </a:rPr>
              <a:pPr/>
              <a:t>4/22/2012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AF6C9FF-D06E-41F7-88B4-05CE9273FFB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0259747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F8FB77D-E741-43D6-A461-8E61B9D55F25}" type="datetimeFigureOut">
              <a:rPr lang="en-US" smtClean="0">
                <a:solidFill>
                  <a:prstClr val="black">
                    <a:tint val="75000"/>
                  </a:prstClr>
                </a:solidFill>
              </a:rPr>
              <a:pPr/>
              <a:t>4/22/2012</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8AF6C9FF-D06E-41F7-88B4-05CE9273FFB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5596928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F8FB77D-E741-43D6-A461-8E61B9D55F25}" type="datetimeFigureOut">
              <a:rPr lang="en-US" smtClean="0">
                <a:solidFill>
                  <a:prstClr val="black">
                    <a:tint val="75000"/>
                  </a:prstClr>
                </a:solidFill>
              </a:rPr>
              <a:pPr/>
              <a:t>4/22/2012</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8AF6C9FF-D06E-41F7-88B4-05CE9273FFB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2112455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FB77D-E741-43D6-A461-8E61B9D55F25}" type="datetimeFigureOut">
              <a:rPr lang="en-US" smtClean="0">
                <a:solidFill>
                  <a:prstClr val="black">
                    <a:tint val="75000"/>
                  </a:prstClr>
                </a:solidFill>
              </a:rPr>
              <a:pPr/>
              <a:t>4/22/2012</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8AF6C9FF-D06E-41F7-88B4-05CE9273FFB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6880652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8FB77D-E741-43D6-A461-8E61B9D55F25}" type="datetimeFigureOut">
              <a:rPr lang="en-US" smtClean="0">
                <a:solidFill>
                  <a:prstClr val="black">
                    <a:tint val="75000"/>
                  </a:prstClr>
                </a:solidFill>
              </a:rPr>
              <a:pPr/>
              <a:t>4/22/2012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AF6C9FF-D06E-41F7-88B4-05CE9273FFB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2849393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8FB77D-E741-43D6-A461-8E61B9D55F25}" type="datetimeFigureOut">
              <a:rPr lang="en-US" smtClean="0">
                <a:solidFill>
                  <a:prstClr val="black">
                    <a:tint val="75000"/>
                  </a:prstClr>
                </a:solidFill>
              </a:rPr>
              <a:pPr/>
              <a:t>4/22/2012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AF6C9FF-D06E-41F7-88B4-05CE9273FFB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6560104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8FB77D-E741-43D6-A461-8E61B9D55F25}" type="datetimeFigureOut">
              <a:rPr lang="en-US" smtClean="0">
                <a:solidFill>
                  <a:prstClr val="black">
                    <a:tint val="75000"/>
                  </a:prstClr>
                </a:solidFill>
              </a:rPr>
              <a:pPr/>
              <a:t>4/22/2012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AF6C9FF-D06E-41F7-88B4-05CE9273FFB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8657055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8FB77D-E741-43D6-A461-8E61B9D55F25}" type="datetimeFigureOut">
              <a:rPr lang="en-US" smtClean="0">
                <a:solidFill>
                  <a:prstClr val="black">
                    <a:tint val="75000"/>
                  </a:prstClr>
                </a:solidFill>
              </a:rPr>
              <a:pPr/>
              <a:t>4/22/2012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AF6C9FF-D06E-41F7-88B4-05CE9273FFB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051113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602099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979053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03573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120154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489364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98542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646392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087269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039910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863792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980300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042280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Page (Strategy B)">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0" y="2173444"/>
            <a:ext cx="9144000" cy="2404872"/>
          </a:xfrm>
          <a:prstGeom prst="rect">
            <a:avLst/>
          </a:prstGeom>
        </p:spPr>
      </p:pic>
      <p:pic>
        <p:nvPicPr>
          <p:cNvPr id="16" name="Picture 15"/>
          <p:cNvPicPr preferRelativeResize="0">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1" y="2173444"/>
            <a:ext cx="9144000" cy="2404872"/>
          </a:xfrm>
          <a:prstGeom prst="rect">
            <a:avLst/>
          </a:prstGeom>
        </p:spPr>
      </p:pic>
      <p:sp>
        <p:nvSpPr>
          <p:cNvPr id="10" name="Title 1"/>
          <p:cNvSpPr>
            <a:spLocks noGrp="1"/>
          </p:cNvSpPr>
          <p:nvPr>
            <p:ph type="ctrTitle" hasCustomPrompt="1"/>
          </p:nvPr>
        </p:nvSpPr>
        <p:spPr>
          <a:xfrm>
            <a:off x="513293" y="2854838"/>
            <a:ext cx="7996526" cy="555626"/>
          </a:xfrm>
        </p:spPr>
        <p:txBody>
          <a:bodyPr anchor="b" anchorCtr="0">
            <a:noAutofit/>
          </a:bodyPr>
          <a:lstStyle>
            <a:lvl1pPr algn="l">
              <a:lnSpc>
                <a:spcPts val="3800"/>
              </a:lnSpc>
              <a:defRPr sz="3600" spc="0" baseline="0">
                <a:solidFill>
                  <a:srgbClr val="000000"/>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7996524" cy="655320"/>
          </a:xfrm>
        </p:spPr>
        <p:txBody>
          <a:bodyPr>
            <a:normAutofit/>
          </a:bodyPr>
          <a:lstStyle>
            <a:lvl1pPr marL="27432" indent="0" algn="l">
              <a:buNone/>
              <a:defRPr sz="1600">
                <a:solidFill>
                  <a:srgbClr val="000000"/>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20"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1" name="Picture 2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3584874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ntent Page (White)_Empt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737394" y="3390900"/>
            <a:ext cx="1669215" cy="76200"/>
          </a:xfrm>
          <a:prstGeom prst="rect">
            <a:avLst/>
          </a:prstGeom>
        </p:spPr>
      </p:pic>
      <p:sp>
        <p:nvSpPr>
          <p:cNvPr id="16" name="TextBox 15"/>
          <p:cNvSpPr txBox="1"/>
          <p:nvPr userDrawn="1"/>
        </p:nvSpPr>
        <p:spPr>
          <a:xfrm>
            <a:off x="4340744" y="6518080"/>
            <a:ext cx="462609" cy="246221"/>
          </a:xfrm>
          <a:prstGeom prst="rect">
            <a:avLst/>
          </a:prstGeom>
          <a:noFill/>
        </p:spPr>
        <p:txBody>
          <a:bodyPr wrap="square" rtlCol="0">
            <a:spAutoFit/>
          </a:bodyPr>
          <a:lstStyle/>
          <a:p>
            <a:pPr algn="ctr"/>
            <a:fld id="{0462CC3E-48DD-4274-8616-D549FD7B2C15}" type="slidenum">
              <a:rPr lang="en-US" sz="1000" smtClean="0">
                <a:solidFill>
                  <a:srgbClr val="000000"/>
                </a:solidFill>
                <a:latin typeface="Segoe UI" pitchFamily="34" charset="0"/>
                <a:ea typeface="Segoe UI" pitchFamily="34" charset="0"/>
                <a:cs typeface="Segoe UI" pitchFamily="34" charset="0"/>
              </a:rPr>
              <a:pPr algn="ctr"/>
              <a:t>‹#›</a:t>
            </a:fld>
            <a:endParaRPr lang="en-US" sz="1000" dirty="0">
              <a:solidFill>
                <a:srgbClr val="000000"/>
              </a:solidFill>
              <a:latin typeface="Segoe UI" pitchFamily="34" charset="0"/>
              <a:ea typeface="Segoe UI" pitchFamily="34" charset="0"/>
              <a:cs typeface="Segoe UI" pitchFamily="34" charset="0"/>
            </a:endParaRPr>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13" name="TextBox 12"/>
          <p:cNvSpPr txBox="1"/>
          <p:nvPr userDrawn="1"/>
        </p:nvSpPr>
        <p:spPr>
          <a:xfrm>
            <a:off x="7336427" y="133321"/>
            <a:ext cx="1502362" cy="230832"/>
          </a:xfrm>
          <a:prstGeom prst="rect">
            <a:avLst/>
          </a:prstGeom>
          <a:noFill/>
        </p:spPr>
        <p:txBody>
          <a:bodyPr wrap="square" rtlCol="0">
            <a:spAutoFit/>
          </a:bodyPr>
          <a:lstStyle/>
          <a:p>
            <a:pPr algn="r"/>
            <a:r>
              <a:rPr lang="en-US" sz="900" dirty="0" smtClean="0">
                <a:solidFill>
                  <a:prstClr val="black"/>
                </a:solidFill>
                <a:latin typeface="Segoe UI" pitchFamily="34" charset="0"/>
                <a:ea typeface="Segoe UI" pitchFamily="34" charset="0"/>
                <a:cs typeface="Segoe UI" pitchFamily="34" charset="0"/>
              </a:rPr>
              <a:t>Microsoft Confidential</a:t>
            </a:r>
            <a:endParaRPr lang="en-US" sz="900" dirty="0">
              <a:solidFill>
                <a:prstClr val="black"/>
              </a:solidFill>
              <a:latin typeface="Segoe UI" pitchFamily="34" charset="0"/>
              <a:ea typeface="Segoe UI" pitchFamily="34" charset="0"/>
              <a:cs typeface="Segoe UI" pitchFamily="34" charset="0"/>
            </a:endParaRPr>
          </a:p>
        </p:txBody>
      </p:sp>
      <p:pic>
        <p:nvPicPr>
          <p:cNvPr id="14" name="Picture 13"/>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15"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9" name="Title 1"/>
          <p:cNvSpPr>
            <a:spLocks noGrp="1"/>
          </p:cNvSpPr>
          <p:nvPr>
            <p:ph type="title" hasCustomPrompt="1"/>
          </p:nvPr>
        </p:nvSpPr>
        <p:spPr>
          <a:xfrm>
            <a:off x="389436" y="360402"/>
            <a:ext cx="8363938" cy="509171"/>
          </a:xfrm>
        </p:spPr>
        <p:txBody>
          <a:bodyPr anchor="t"/>
          <a:lstStyle>
            <a:lvl1pPr>
              <a:defRPr sz="3200" b="0">
                <a:solidFill>
                  <a:schemeClr val="tx1"/>
                </a:solidFill>
                <a:latin typeface="Segoe UI Light" pitchFamily="34" charset="0"/>
              </a:defRPr>
            </a:lvl1pPr>
          </a:lstStyle>
          <a:p>
            <a:r>
              <a:rPr lang="en-US" dirty="0" smtClean="0"/>
              <a:t>Click to edit Master title style </a:t>
            </a:r>
            <a:endParaRPr lang="en-US" dirty="0"/>
          </a:p>
        </p:txBody>
      </p:sp>
    </p:spTree>
    <p:extLst>
      <p:ext uri="{BB962C8B-B14F-4D97-AF65-F5344CB8AC3E}">
        <p14:creationId xmlns:p14="http://schemas.microsoft.com/office/powerpoint/2010/main" val="2377357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977347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50854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461813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169566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307843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504879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54439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986521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41052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973853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95515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313903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191517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Page (Strategy B)">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0" y="2173444"/>
            <a:ext cx="9144000" cy="2404872"/>
          </a:xfrm>
          <a:prstGeom prst="rect">
            <a:avLst/>
          </a:prstGeom>
        </p:spPr>
      </p:pic>
      <p:pic>
        <p:nvPicPr>
          <p:cNvPr id="16" name="Picture 15"/>
          <p:cNvPicPr preferRelativeResize="0">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1" y="2173444"/>
            <a:ext cx="9144000" cy="2404872"/>
          </a:xfrm>
          <a:prstGeom prst="rect">
            <a:avLst/>
          </a:prstGeom>
        </p:spPr>
      </p:pic>
      <p:sp>
        <p:nvSpPr>
          <p:cNvPr id="10" name="Title 1"/>
          <p:cNvSpPr>
            <a:spLocks noGrp="1"/>
          </p:cNvSpPr>
          <p:nvPr>
            <p:ph type="ctrTitle" hasCustomPrompt="1"/>
          </p:nvPr>
        </p:nvSpPr>
        <p:spPr>
          <a:xfrm>
            <a:off x="513293" y="2854838"/>
            <a:ext cx="7996526" cy="555626"/>
          </a:xfrm>
        </p:spPr>
        <p:txBody>
          <a:bodyPr anchor="b" anchorCtr="0">
            <a:noAutofit/>
          </a:bodyPr>
          <a:lstStyle>
            <a:lvl1pPr algn="l">
              <a:lnSpc>
                <a:spcPts val="3800"/>
              </a:lnSpc>
              <a:defRPr sz="3600" spc="0" baseline="0">
                <a:solidFill>
                  <a:srgbClr val="000000"/>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7996524" cy="655320"/>
          </a:xfrm>
        </p:spPr>
        <p:txBody>
          <a:bodyPr>
            <a:normAutofit/>
          </a:bodyPr>
          <a:lstStyle>
            <a:lvl1pPr marL="27432" indent="0" algn="l">
              <a:buNone/>
              <a:defRPr sz="1600">
                <a:solidFill>
                  <a:srgbClr val="000000"/>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20"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1" name="Picture 2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2868709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Rectangle 2"/>
          <p:cNvSpPr/>
          <p:nvPr userDrawn="1"/>
        </p:nvSpPr>
        <p:spPr bwMode="auto">
          <a:xfrm>
            <a:off x="0" y="0"/>
            <a:ext cx="9144000"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defRPr>
                <a:solidFill>
                  <a:schemeClr val="bg1"/>
                </a:solidFill>
                <a:latin typeface="Segoe UI Light" pitchFamily="34" charset="0"/>
              </a:defRPr>
            </a:lvl1pPr>
          </a:lstStyle>
          <a:p>
            <a:r>
              <a:rPr lang="en-US" dirty="0" smtClean="0"/>
              <a:t>Click to edit Master title style</a:t>
            </a:r>
            <a:endParaRPr lang="en-US" dirty="0"/>
          </a:p>
        </p:txBody>
      </p:sp>
      <p:sp>
        <p:nvSpPr>
          <p:cNvPr id="6" name="Content Placeholder 2"/>
          <p:cNvSpPr>
            <a:spLocks noGrp="1"/>
          </p:cNvSpPr>
          <p:nvPr>
            <p:ph idx="1"/>
          </p:nvPr>
        </p:nvSpPr>
        <p:spPr>
          <a:xfrm>
            <a:off x="511545" y="1010187"/>
            <a:ext cx="7924800" cy="1154162"/>
          </a:xfrm>
        </p:spPr>
        <p:txBody>
          <a:bodyPr/>
          <a:lstStyle>
            <a:lvl1pPr marL="274320" indent="-274320">
              <a:buClr>
                <a:srgbClr val="5191CD"/>
              </a:buClr>
              <a:buFontTx/>
              <a:buBlip>
                <a:blip r:embed="rId2"/>
              </a:buBlip>
              <a:defRPr sz="1300">
                <a:solidFill>
                  <a:schemeClr val="bg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2"/>
              </a:buBlip>
              <a:defRPr sz="1200">
                <a:solidFill>
                  <a:schemeClr val="bg1"/>
                </a:solidFill>
                <a:latin typeface="Segoe UI" pitchFamily="34" charset="0"/>
                <a:ea typeface="Segoe UI" pitchFamily="34" charset="0"/>
                <a:cs typeface="Segoe UI" pitchFamily="34" charset="0"/>
              </a:defRPr>
            </a:lvl2pPr>
            <a:lvl3pPr marL="822960" indent="-274320">
              <a:buClr>
                <a:srgbClr val="5191CD"/>
              </a:buClr>
              <a:buFont typeface="Segoe" charset="0"/>
              <a:buChar char="–"/>
              <a:defRPr sz="1100">
                <a:solidFill>
                  <a:schemeClr val="bg1"/>
                </a:solidFill>
                <a:latin typeface="Segoe UI" pitchFamily="34" charset="0"/>
                <a:ea typeface="Segoe UI" pitchFamily="34" charset="0"/>
                <a:cs typeface="Segoe UI" pitchFamily="34" charset="0"/>
              </a:defRPr>
            </a:lvl3pPr>
            <a:lvl4pPr marL="1097280" indent="-274320">
              <a:buClr>
                <a:srgbClr val="5191CD"/>
              </a:buClr>
              <a:buFont typeface="Segoe" charset="0"/>
              <a:buChar char="–"/>
              <a:defRPr sz="1000">
                <a:solidFill>
                  <a:schemeClr val="bg1"/>
                </a:solidFill>
                <a:latin typeface="Segoe UI" pitchFamily="34" charset="0"/>
                <a:ea typeface="Segoe UI" pitchFamily="34" charset="0"/>
                <a:cs typeface="Segoe UI" pitchFamily="34" charset="0"/>
              </a:defRPr>
            </a:lvl4pPr>
            <a:lvl5pPr marL="1371600" indent="-274320">
              <a:buClr>
                <a:srgbClr val="5191CD"/>
              </a:buClr>
              <a:buFont typeface="Segoe" charset="0"/>
              <a:buChar char="–"/>
              <a:defRPr sz="90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46694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ransition Slide (Option 2)">
    <p:spTree>
      <p:nvGrpSpPr>
        <p:cNvPr id="1" name=""/>
        <p:cNvGrpSpPr/>
        <p:nvPr/>
      </p:nvGrpSpPr>
      <p:grpSpPr>
        <a:xfrm>
          <a:off x="0" y="0"/>
          <a:ext cx="0" cy="0"/>
          <a:chOff x="0" y="0"/>
          <a:chExt cx="0" cy="0"/>
        </a:xfrm>
      </p:grpSpPr>
      <p:sp>
        <p:nvSpPr>
          <p:cNvPr id="3" name="Rectangle 2"/>
          <p:cNvSpPr/>
          <p:nvPr userDrawn="1"/>
        </p:nvSpPr>
        <p:spPr bwMode="auto">
          <a:xfrm>
            <a:off x="0" y="1922728"/>
            <a:ext cx="9144000" cy="2897925"/>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 name="Rectangle 20"/>
          <p:cNvSpPr/>
          <p:nvPr userDrawn="1"/>
        </p:nvSpPr>
        <p:spPr bwMode="auto">
          <a:xfrm>
            <a:off x="0" y="4345164"/>
            <a:ext cx="9144000" cy="475488"/>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Title 1"/>
          <p:cNvSpPr>
            <a:spLocks noGrp="1"/>
          </p:cNvSpPr>
          <p:nvPr>
            <p:ph type="ctrTitle" hasCustomPrompt="1"/>
          </p:nvPr>
        </p:nvSpPr>
        <p:spPr>
          <a:xfrm>
            <a:off x="513293" y="2627981"/>
            <a:ext cx="8085015"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dirty="0" smtClean="0"/>
              <a:t>Click to Edit Transition Slide Title</a:t>
            </a:r>
            <a:endParaRPr lang="en-US" dirty="0"/>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7" name="Subtitle 2"/>
          <p:cNvSpPr>
            <a:spLocks noGrp="1"/>
          </p:cNvSpPr>
          <p:nvPr>
            <p:ph type="subTitle" idx="1" hasCustomPrompt="1"/>
          </p:nvPr>
        </p:nvSpPr>
        <p:spPr>
          <a:xfrm>
            <a:off x="513293" y="3326441"/>
            <a:ext cx="425043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Transition subtitle</a:t>
            </a:r>
            <a:endParaRPr lang="en-US" dirty="0"/>
          </a:p>
        </p:txBody>
      </p:sp>
    </p:spTree>
    <p:extLst>
      <p:ext uri="{BB962C8B-B14F-4D97-AF65-F5344CB8AC3E}">
        <p14:creationId xmlns:p14="http://schemas.microsoft.com/office/powerpoint/2010/main" val="247051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ontent Page (White)">
    <p:spTree>
      <p:nvGrpSpPr>
        <p:cNvPr id="1" name=""/>
        <p:cNvGrpSpPr/>
        <p:nvPr/>
      </p:nvGrpSpPr>
      <p:grpSpPr>
        <a:xfrm>
          <a:off x="0" y="0"/>
          <a:ext cx="0" cy="0"/>
          <a:chOff x="0" y="0"/>
          <a:chExt cx="0" cy="0"/>
        </a:xfrm>
      </p:grpSpPr>
      <p:sp>
        <p:nvSpPr>
          <p:cNvPr id="19" name="Content Placeholder 2"/>
          <p:cNvSpPr>
            <a:spLocks noGrp="1"/>
          </p:cNvSpPr>
          <p:nvPr>
            <p:ph idx="15"/>
          </p:nvPr>
        </p:nvSpPr>
        <p:spPr>
          <a:xfrm>
            <a:off x="648742" y="1463040"/>
            <a:ext cx="7924800" cy="1384995"/>
          </a:xfrm>
        </p:spPr>
        <p:txBody>
          <a:bodyPr/>
          <a:lstStyle>
            <a:lvl1pPr marL="274320" indent="-274320">
              <a:buClr>
                <a:srgbClr val="5191CD"/>
              </a:buClr>
              <a:buFontTx/>
              <a:buBlip>
                <a:blip r:embed="rId2"/>
              </a:buBlip>
              <a:defRPr sz="1400">
                <a:solidFill>
                  <a:schemeClr val="tx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2"/>
              </a:buBlip>
              <a:defRPr sz="1400">
                <a:solidFill>
                  <a:schemeClr val="tx1"/>
                </a:solidFill>
                <a:latin typeface="Segoe UI" pitchFamily="34" charset="0"/>
                <a:ea typeface="Segoe UI" pitchFamily="34" charset="0"/>
                <a:cs typeface="Segoe UI" pitchFamily="34" charset="0"/>
              </a:defRPr>
            </a:lvl2pPr>
            <a:lvl3pPr marL="82296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3pPr>
            <a:lvl4pPr marL="109728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4pPr>
            <a:lvl5pPr marL="137160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37394" y="3390900"/>
            <a:ext cx="1669215" cy="76200"/>
          </a:xfrm>
          <a:prstGeom prst="rect">
            <a:avLst/>
          </a:prstGeom>
        </p:spPr>
      </p:pic>
      <p:sp>
        <p:nvSpPr>
          <p:cNvPr id="17" name="TextBox 16"/>
          <p:cNvSpPr txBox="1"/>
          <p:nvPr userDrawn="1"/>
        </p:nvSpPr>
        <p:spPr>
          <a:xfrm>
            <a:off x="4340744" y="6518080"/>
            <a:ext cx="462609"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latin typeface="Segoe UI" pitchFamily="34" charset="0"/>
                <a:ea typeface="Segoe UI" pitchFamily="34" charset="0"/>
                <a:cs typeface="Segoe UI" pitchFamily="34" charset="0"/>
              </a:rPr>
              <a:pPr algn="ctr" defTabSz="914363"/>
              <a:t>‹#›</a:t>
            </a:fld>
            <a:endParaRPr lang="en-US" sz="1000" dirty="0">
              <a:solidFill>
                <a:srgbClr val="000000"/>
              </a:solidFill>
              <a:latin typeface="Segoe UI" pitchFamily="34" charset="0"/>
              <a:ea typeface="Segoe UI" pitchFamily="34" charset="0"/>
              <a:cs typeface="Segoe UI"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25" name="TextBox 24"/>
          <p:cNvSpPr txBox="1"/>
          <p:nvPr userDrawn="1"/>
        </p:nvSpPr>
        <p:spPr>
          <a:xfrm>
            <a:off x="7336427" y="133321"/>
            <a:ext cx="1502362" cy="230832"/>
          </a:xfrm>
          <a:prstGeom prst="rect">
            <a:avLst/>
          </a:prstGeom>
          <a:noFill/>
        </p:spPr>
        <p:txBody>
          <a:bodyPr wrap="square" rtlCol="0">
            <a:spAutoFit/>
          </a:bodyPr>
          <a:lstStyle/>
          <a:p>
            <a:pPr algn="r" defTabSz="914363"/>
            <a:r>
              <a:rPr lang="en-US" sz="900" dirty="0" smtClean="0">
                <a:solidFill>
                  <a:srgbClr val="595959"/>
                </a:solidFill>
                <a:latin typeface="Segoe UI" pitchFamily="34" charset="0"/>
                <a:ea typeface="Segoe UI" pitchFamily="34" charset="0"/>
                <a:cs typeface="Segoe UI" pitchFamily="34" charset="0"/>
              </a:rPr>
              <a:t>Microsoft Confidential</a:t>
            </a:r>
            <a:endParaRPr lang="en-US" sz="900" dirty="0">
              <a:solidFill>
                <a:srgbClr val="595959"/>
              </a:solidFill>
              <a:latin typeface="Segoe UI" pitchFamily="34" charset="0"/>
              <a:ea typeface="Segoe UI" pitchFamily="34" charset="0"/>
              <a:cs typeface="Segoe UI" pitchFamily="34" charset="0"/>
            </a:endParaRPr>
          </a:p>
        </p:txBody>
      </p:sp>
      <p:pic>
        <p:nvPicPr>
          <p:cNvPr id="27" name="Picture 26"/>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30" name="Title 1"/>
          <p:cNvSpPr>
            <a:spLocks noGrp="1"/>
          </p:cNvSpPr>
          <p:nvPr>
            <p:ph type="title" hasCustomPrompt="1"/>
          </p:nvPr>
        </p:nvSpPr>
        <p:spPr>
          <a:xfrm>
            <a:off x="389436" y="360402"/>
            <a:ext cx="8363938" cy="509171"/>
          </a:xfrm>
        </p:spPr>
        <p:txBody>
          <a:bodyPr anchor="t"/>
          <a:lstStyle>
            <a:lvl1pPr>
              <a:defRPr sz="3200" b="0">
                <a:solidFill>
                  <a:schemeClr val="tx1"/>
                </a:solidFill>
                <a:latin typeface="Segoe UI Light" pitchFamily="34" charset="0"/>
              </a:defRPr>
            </a:lvl1pPr>
          </a:lstStyle>
          <a:p>
            <a:r>
              <a:rPr lang="en-US" dirty="0" smtClean="0"/>
              <a:t>Click to edit Master title style </a:t>
            </a:r>
            <a:endParaRPr lang="en-US" dirty="0"/>
          </a:p>
        </p:txBody>
      </p:sp>
      <p:sp>
        <p:nvSpPr>
          <p:cNvPr id="31"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1929974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pic>
        <p:nvPicPr>
          <p:cNvPr id="16" name="Picture 15"/>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0" y="2173444"/>
            <a:ext cx="9144089" cy="2404872"/>
          </a:xfrm>
          <a:prstGeom prst="rect">
            <a:avLst/>
          </a:prstGeom>
        </p:spPr>
      </p:pic>
      <p:pic>
        <p:nvPicPr>
          <p:cNvPr id="13" name="Picture 12"/>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3011" y="2173444"/>
            <a:ext cx="9144095" cy="2404872"/>
          </a:xfrm>
          <a:prstGeom prst="rect">
            <a:avLst/>
          </a:prstGeom>
        </p:spPr>
      </p:pic>
      <p:sp>
        <p:nvSpPr>
          <p:cNvPr id="10" name="Title 1"/>
          <p:cNvSpPr>
            <a:spLocks noGrp="1"/>
          </p:cNvSpPr>
          <p:nvPr>
            <p:ph type="ctrTitle" hasCustomPrompt="1"/>
          </p:nvPr>
        </p:nvSpPr>
        <p:spPr>
          <a:xfrm>
            <a:off x="513293" y="2854838"/>
            <a:ext cx="4250435"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425043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4"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17" name="Picture 16"/>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153131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Page (All Up)">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3011" y="2173444"/>
            <a:ext cx="9144095" cy="2404872"/>
          </a:xfrm>
          <a:prstGeom prst="rect">
            <a:avLst/>
          </a:prstGeom>
        </p:spPr>
      </p:pic>
      <p:pic>
        <p:nvPicPr>
          <p:cNvPr id="13" name="Picture 12"/>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3011" y="2173444"/>
            <a:ext cx="9144095" cy="2404872"/>
          </a:xfrm>
          <a:prstGeom prst="rect">
            <a:avLst/>
          </a:prstGeom>
        </p:spPr>
      </p:pic>
      <p:sp>
        <p:nvSpPr>
          <p:cNvPr id="10" name="Title 1"/>
          <p:cNvSpPr>
            <a:spLocks noGrp="1"/>
          </p:cNvSpPr>
          <p:nvPr>
            <p:ph type="ctrTitle" hasCustomPrompt="1"/>
          </p:nvPr>
        </p:nvSpPr>
        <p:spPr>
          <a:xfrm>
            <a:off x="513293" y="2854838"/>
            <a:ext cx="7996526"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799652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7"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1" name="Picture 2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2196210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Page (Strategy A)">
    <p:spTree>
      <p:nvGrpSpPr>
        <p:cNvPr id="1" name=""/>
        <p:cNvGrpSpPr/>
        <p:nvPr/>
      </p:nvGrpSpPr>
      <p:grpSpPr>
        <a:xfrm>
          <a:off x="0" y="0"/>
          <a:ext cx="0" cy="0"/>
          <a:chOff x="0" y="0"/>
          <a:chExt cx="0" cy="0"/>
        </a:xfrm>
      </p:grpSpPr>
      <p:pic>
        <p:nvPicPr>
          <p:cNvPr id="15" name="Picture 14"/>
          <p:cNvPicPr preferRelativeResize="0">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0" y="2173444"/>
            <a:ext cx="9144000" cy="2404872"/>
          </a:xfrm>
          <a:prstGeom prst="rect">
            <a:avLst/>
          </a:prstGeom>
        </p:spPr>
      </p:pic>
      <p:pic>
        <p:nvPicPr>
          <p:cNvPr id="16" name="Picture 15"/>
          <p:cNvPicPr preferRelativeResize="0">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1" y="2173444"/>
            <a:ext cx="9144000" cy="2404872"/>
          </a:xfrm>
          <a:prstGeom prst="rect">
            <a:avLst/>
          </a:prstGeom>
        </p:spPr>
      </p:pic>
      <p:sp>
        <p:nvSpPr>
          <p:cNvPr id="10" name="Title 1"/>
          <p:cNvSpPr>
            <a:spLocks noGrp="1"/>
          </p:cNvSpPr>
          <p:nvPr>
            <p:ph type="ctrTitle" hasCustomPrompt="1"/>
          </p:nvPr>
        </p:nvSpPr>
        <p:spPr>
          <a:xfrm>
            <a:off x="513293" y="2854838"/>
            <a:ext cx="7996526"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799652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20"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4" name="Picture 2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41339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Page (Strategy B)">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0" y="2173444"/>
            <a:ext cx="9144000" cy="2404872"/>
          </a:xfrm>
          <a:prstGeom prst="rect">
            <a:avLst/>
          </a:prstGeom>
        </p:spPr>
      </p:pic>
      <p:pic>
        <p:nvPicPr>
          <p:cNvPr id="16" name="Picture 15"/>
          <p:cNvPicPr preferRelativeResize="0">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1" y="2173444"/>
            <a:ext cx="9144000" cy="2404872"/>
          </a:xfrm>
          <a:prstGeom prst="rect">
            <a:avLst/>
          </a:prstGeom>
        </p:spPr>
      </p:pic>
      <p:sp>
        <p:nvSpPr>
          <p:cNvPr id="10" name="Title 1"/>
          <p:cNvSpPr>
            <a:spLocks noGrp="1"/>
          </p:cNvSpPr>
          <p:nvPr>
            <p:ph type="ctrTitle" hasCustomPrompt="1"/>
          </p:nvPr>
        </p:nvSpPr>
        <p:spPr>
          <a:xfrm>
            <a:off x="513293" y="2854838"/>
            <a:ext cx="7996526" cy="555626"/>
          </a:xfrm>
        </p:spPr>
        <p:txBody>
          <a:bodyPr anchor="b" anchorCtr="0">
            <a:noAutofit/>
          </a:bodyPr>
          <a:lstStyle>
            <a:lvl1pPr algn="l">
              <a:lnSpc>
                <a:spcPts val="3800"/>
              </a:lnSpc>
              <a:defRPr sz="3600" spc="0" baseline="0">
                <a:solidFill>
                  <a:srgbClr val="000000"/>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7996524" cy="655320"/>
          </a:xfrm>
        </p:spPr>
        <p:txBody>
          <a:bodyPr>
            <a:normAutofit/>
          </a:bodyPr>
          <a:lstStyle>
            <a:lvl1pPr marL="27432" indent="0" algn="l">
              <a:buNone/>
              <a:defRPr sz="1600">
                <a:solidFill>
                  <a:srgbClr val="000000"/>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20"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1" name="Picture 2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153962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Page (Consulting A)">
    <p:spTree>
      <p:nvGrpSpPr>
        <p:cNvPr id="1" name=""/>
        <p:cNvGrpSpPr/>
        <p:nvPr/>
      </p:nvGrpSpPr>
      <p:grpSpPr>
        <a:xfrm>
          <a:off x="0" y="0"/>
          <a:ext cx="0" cy="0"/>
          <a:chOff x="0" y="0"/>
          <a:chExt cx="0" cy="0"/>
        </a:xfrm>
      </p:grpSpPr>
      <p:pic>
        <p:nvPicPr>
          <p:cNvPr id="4" name="Picture 3"/>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3109" y="2173444"/>
            <a:ext cx="9144095" cy="2404872"/>
          </a:xfrm>
          <a:prstGeom prst="rect">
            <a:avLst/>
          </a:prstGeom>
        </p:spPr>
      </p:pic>
      <p:pic>
        <p:nvPicPr>
          <p:cNvPr id="5" name="Picture 4"/>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3109" y="2173444"/>
            <a:ext cx="9144000" cy="2404872"/>
          </a:xfrm>
          <a:prstGeom prst="rect">
            <a:avLst/>
          </a:prstGeom>
        </p:spPr>
      </p:pic>
      <p:sp>
        <p:nvSpPr>
          <p:cNvPr id="10" name="Title 1"/>
          <p:cNvSpPr>
            <a:spLocks noGrp="1"/>
          </p:cNvSpPr>
          <p:nvPr>
            <p:ph type="ctrTitle" hasCustomPrompt="1"/>
          </p:nvPr>
        </p:nvSpPr>
        <p:spPr>
          <a:xfrm>
            <a:off x="513293" y="2854838"/>
            <a:ext cx="4250435"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425043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4"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5"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4" name="Picture 2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196384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135723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Page (Consulting B)">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3109" y="2173444"/>
            <a:ext cx="9144095" cy="2404872"/>
          </a:xfrm>
          <a:prstGeom prst="rect">
            <a:avLst/>
          </a:prstGeom>
        </p:spPr>
      </p:pic>
      <p:pic>
        <p:nvPicPr>
          <p:cNvPr id="5" name="Picture 4"/>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3109" y="2173444"/>
            <a:ext cx="9144000" cy="2404872"/>
          </a:xfrm>
          <a:prstGeom prst="rect">
            <a:avLst/>
          </a:prstGeom>
        </p:spPr>
      </p:pic>
      <p:sp>
        <p:nvSpPr>
          <p:cNvPr id="10" name="Title 1"/>
          <p:cNvSpPr>
            <a:spLocks noGrp="1"/>
          </p:cNvSpPr>
          <p:nvPr>
            <p:ph type="ctrTitle" hasCustomPrompt="1"/>
          </p:nvPr>
        </p:nvSpPr>
        <p:spPr>
          <a:xfrm>
            <a:off x="513293" y="2854838"/>
            <a:ext cx="4250435"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425043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4"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5"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13" name="Picture 12"/>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167138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Page (Support A)">
    <p:spTree>
      <p:nvGrpSpPr>
        <p:cNvPr id="1" name=""/>
        <p:cNvGrpSpPr/>
        <p:nvPr/>
      </p:nvGrpSpPr>
      <p:grpSpPr>
        <a:xfrm>
          <a:off x="0" y="0"/>
          <a:ext cx="0" cy="0"/>
          <a:chOff x="0" y="0"/>
          <a:chExt cx="0" cy="0"/>
        </a:xfrm>
      </p:grpSpPr>
      <p:pic>
        <p:nvPicPr>
          <p:cNvPr id="13" name="Picture 12"/>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3109" y="2173444"/>
            <a:ext cx="9144000" cy="2404872"/>
          </a:xfrm>
          <a:prstGeom prst="rect">
            <a:avLst/>
          </a:prstGeom>
        </p:spPr>
      </p:pic>
      <p:pic>
        <p:nvPicPr>
          <p:cNvPr id="16" name="Picture 15"/>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3109" y="2173444"/>
            <a:ext cx="9144000" cy="2404872"/>
          </a:xfrm>
          <a:prstGeom prst="rect">
            <a:avLst/>
          </a:prstGeom>
        </p:spPr>
      </p:pic>
      <p:sp>
        <p:nvSpPr>
          <p:cNvPr id="10" name="Title 1"/>
          <p:cNvSpPr>
            <a:spLocks noGrp="1"/>
          </p:cNvSpPr>
          <p:nvPr>
            <p:ph type="ctrTitle" hasCustomPrompt="1"/>
          </p:nvPr>
        </p:nvSpPr>
        <p:spPr>
          <a:xfrm>
            <a:off x="513293" y="2854838"/>
            <a:ext cx="8085017"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3" y="3546203"/>
            <a:ext cx="8085015"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4"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5"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2" name="Picture 2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707451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Page (Support B)">
    <p:spTree>
      <p:nvGrpSpPr>
        <p:cNvPr id="1" name=""/>
        <p:cNvGrpSpPr/>
        <p:nvPr/>
      </p:nvGrpSpPr>
      <p:grpSpPr>
        <a:xfrm>
          <a:off x="0" y="0"/>
          <a:ext cx="0" cy="0"/>
          <a:chOff x="0" y="0"/>
          <a:chExt cx="0" cy="0"/>
        </a:xfrm>
      </p:grpSpPr>
      <p:pic>
        <p:nvPicPr>
          <p:cNvPr id="13" name="Picture 12"/>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3109" y="2173444"/>
            <a:ext cx="9144000" cy="2404872"/>
          </a:xfrm>
          <a:prstGeom prst="rect">
            <a:avLst/>
          </a:prstGeom>
        </p:spPr>
      </p:pic>
      <p:pic>
        <p:nvPicPr>
          <p:cNvPr id="16" name="Picture 15"/>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3109" y="2173444"/>
            <a:ext cx="9144000" cy="2404872"/>
          </a:xfrm>
          <a:prstGeom prst="rect">
            <a:avLst/>
          </a:prstGeom>
        </p:spPr>
      </p:pic>
      <p:sp>
        <p:nvSpPr>
          <p:cNvPr id="10" name="Title 1"/>
          <p:cNvSpPr>
            <a:spLocks noGrp="1"/>
          </p:cNvSpPr>
          <p:nvPr>
            <p:ph type="ctrTitle" hasCustomPrompt="1"/>
          </p:nvPr>
        </p:nvSpPr>
        <p:spPr>
          <a:xfrm>
            <a:off x="513293" y="2854838"/>
            <a:ext cx="4250435"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425043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4"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5"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0" name="Picture 1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305003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Architectur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email"/>
          <a:srcRect/>
          <a:stretch>
            <a:fillRect/>
          </a:stretch>
        </p:blipFill>
        <p:spPr bwMode="auto">
          <a:xfrm>
            <a:off x="6915761" y="6344457"/>
            <a:ext cx="1886441" cy="176104"/>
          </a:xfrm>
          <a:prstGeom prst="rect">
            <a:avLst/>
          </a:prstGeom>
          <a:noFill/>
        </p:spPr>
      </p:pic>
      <p:pic>
        <p:nvPicPr>
          <p:cNvPr id="9" name="Picture 3" descr="C:\Users\victor.melniciuc\Desktop\==Work\MCS BOM\assets\FAN2008058.JPG"/>
          <p:cNvPicPr>
            <a:picLocks noChangeAspect="1" noChangeArrowheads="1"/>
          </p:cNvPicPr>
          <p:nvPr userDrawn="1"/>
        </p:nvPicPr>
        <p:blipFill>
          <a:blip r:embed="rId3" cstate="email"/>
          <a:srcRect l="21453" t="16710" r="29526"/>
          <a:stretch>
            <a:fillRect/>
          </a:stretch>
        </p:blipFill>
        <p:spPr bwMode="auto">
          <a:xfrm>
            <a:off x="4743494" y="1005278"/>
            <a:ext cx="4398919" cy="5852722"/>
          </a:xfrm>
          <a:prstGeom prst="rect">
            <a:avLst/>
          </a:prstGeom>
          <a:noFill/>
          <a:ln>
            <a:noFill/>
          </a:ln>
        </p:spPr>
      </p:pic>
      <p:sp>
        <p:nvSpPr>
          <p:cNvPr id="10" name="Rectangle 9"/>
          <p:cNvSpPr/>
          <p:nvPr userDrawn="1"/>
        </p:nvSpPr>
        <p:spPr bwMode="auto">
          <a:xfrm>
            <a:off x="4743494" y="0"/>
            <a:ext cx="2858244"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Rectangle 2"/>
          <p:cNvSpPr/>
          <p:nvPr userDrawn="1"/>
        </p:nvSpPr>
        <p:spPr bwMode="auto">
          <a:xfrm>
            <a:off x="0" y="1005278"/>
            <a:ext cx="9144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513292" y="1184665"/>
            <a:ext cx="7088446"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dirty="0" smtClean="0"/>
              <a:t>Agenda</a:t>
            </a:r>
            <a:endParaRPr lang="en-US" dirty="0"/>
          </a:p>
        </p:txBody>
      </p:sp>
      <p:sp>
        <p:nvSpPr>
          <p:cNvPr id="11" name="Content Placeholder 2"/>
          <p:cNvSpPr>
            <a:spLocks noGrp="1"/>
          </p:cNvSpPr>
          <p:nvPr>
            <p:ph idx="1" hasCustomPrompt="1"/>
          </p:nvPr>
        </p:nvSpPr>
        <p:spPr>
          <a:xfrm>
            <a:off x="513293" y="2130628"/>
            <a:ext cx="3887212"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smtClean="0"/>
              <a:t>Click to insert text</a:t>
            </a:r>
          </a:p>
        </p:txBody>
      </p:sp>
      <p:pic>
        <p:nvPicPr>
          <p:cNvPr id="12" name="Picture 1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387867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Architecture 2)">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email"/>
          <a:srcRect/>
          <a:stretch>
            <a:fillRect/>
          </a:stretch>
        </p:blipFill>
        <p:spPr bwMode="auto">
          <a:xfrm>
            <a:off x="6915761" y="6344457"/>
            <a:ext cx="1886441" cy="176104"/>
          </a:xfrm>
          <a:prstGeom prst="rect">
            <a:avLst/>
          </a:prstGeom>
          <a:noFill/>
        </p:spPr>
      </p:pic>
      <p:pic>
        <p:nvPicPr>
          <p:cNvPr id="9" name="Picture 3"/>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l="6426" r="18387"/>
          <a:stretch>
            <a:fillRect/>
          </a:stretch>
        </p:blipFill>
        <p:spPr bwMode="auto">
          <a:xfrm>
            <a:off x="4743494" y="1005278"/>
            <a:ext cx="4400506" cy="5852722"/>
          </a:xfrm>
          <a:prstGeom prst="rect">
            <a:avLst/>
          </a:prstGeom>
          <a:noFill/>
          <a:ln>
            <a:noFill/>
          </a:ln>
        </p:spPr>
      </p:pic>
      <p:sp>
        <p:nvSpPr>
          <p:cNvPr id="10" name="Rectangle 9"/>
          <p:cNvSpPr/>
          <p:nvPr userDrawn="1"/>
        </p:nvSpPr>
        <p:spPr bwMode="auto">
          <a:xfrm>
            <a:off x="4743494" y="0"/>
            <a:ext cx="2858244"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Rectangle 2"/>
          <p:cNvSpPr/>
          <p:nvPr userDrawn="1"/>
        </p:nvSpPr>
        <p:spPr bwMode="auto">
          <a:xfrm>
            <a:off x="0" y="1005278"/>
            <a:ext cx="9144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513292" y="1184665"/>
            <a:ext cx="7088445"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dirty="0" smtClean="0"/>
              <a:t>Agenda</a:t>
            </a:r>
            <a:endParaRPr lang="en-US" dirty="0"/>
          </a:p>
        </p:txBody>
      </p:sp>
      <p:sp>
        <p:nvSpPr>
          <p:cNvPr id="11" name="Content Placeholder 2"/>
          <p:cNvSpPr>
            <a:spLocks noGrp="1"/>
          </p:cNvSpPr>
          <p:nvPr>
            <p:ph idx="1" hasCustomPrompt="1"/>
          </p:nvPr>
        </p:nvSpPr>
        <p:spPr>
          <a:xfrm>
            <a:off x="513293" y="2130628"/>
            <a:ext cx="3887212"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smtClean="0"/>
              <a:t>Click to insert text</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426706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Peopl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email"/>
          <a:srcRect/>
          <a:stretch>
            <a:fillRect/>
          </a:stretch>
        </p:blipFill>
        <p:spPr bwMode="auto">
          <a:xfrm>
            <a:off x="6915761" y="6344457"/>
            <a:ext cx="1886441" cy="176104"/>
          </a:xfrm>
          <a:prstGeom prst="rect">
            <a:avLst/>
          </a:prstGeom>
          <a:noFill/>
        </p:spPr>
      </p:pic>
      <p:pic>
        <p:nvPicPr>
          <p:cNvPr id="9" name="Picture 3"/>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t="7401" r="30478"/>
          <a:stretch>
            <a:fillRect/>
          </a:stretch>
        </p:blipFill>
        <p:spPr bwMode="auto">
          <a:xfrm>
            <a:off x="4748405" y="1003300"/>
            <a:ext cx="4395595" cy="5854700"/>
          </a:xfrm>
          <a:prstGeom prst="rect">
            <a:avLst/>
          </a:prstGeom>
          <a:noFill/>
          <a:ln>
            <a:noFill/>
          </a:ln>
        </p:spPr>
      </p:pic>
      <p:sp>
        <p:nvSpPr>
          <p:cNvPr id="10" name="Rectangle 9"/>
          <p:cNvSpPr/>
          <p:nvPr userDrawn="1"/>
        </p:nvSpPr>
        <p:spPr bwMode="auto">
          <a:xfrm>
            <a:off x="4743494" y="0"/>
            <a:ext cx="2858244"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Rectangle 2"/>
          <p:cNvSpPr/>
          <p:nvPr userDrawn="1"/>
        </p:nvSpPr>
        <p:spPr bwMode="auto">
          <a:xfrm>
            <a:off x="0" y="1005278"/>
            <a:ext cx="9144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513292" y="1184665"/>
            <a:ext cx="7088445"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dirty="0" smtClean="0"/>
              <a:t>Agenda</a:t>
            </a:r>
            <a:endParaRPr lang="en-US" dirty="0"/>
          </a:p>
        </p:txBody>
      </p:sp>
      <p:sp>
        <p:nvSpPr>
          <p:cNvPr id="12" name="Content Placeholder 2"/>
          <p:cNvSpPr>
            <a:spLocks noGrp="1"/>
          </p:cNvSpPr>
          <p:nvPr>
            <p:ph idx="1" hasCustomPrompt="1"/>
          </p:nvPr>
        </p:nvSpPr>
        <p:spPr>
          <a:xfrm>
            <a:off x="513293" y="2130628"/>
            <a:ext cx="3887212"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smtClean="0"/>
              <a:t>Click to insert text</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100217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Page (White)">
    <p:spTree>
      <p:nvGrpSpPr>
        <p:cNvPr id="1" name=""/>
        <p:cNvGrpSpPr/>
        <p:nvPr/>
      </p:nvGrpSpPr>
      <p:grpSpPr>
        <a:xfrm>
          <a:off x="0" y="0"/>
          <a:ext cx="0" cy="0"/>
          <a:chOff x="0" y="0"/>
          <a:chExt cx="0" cy="0"/>
        </a:xfrm>
      </p:grpSpPr>
      <p:sp>
        <p:nvSpPr>
          <p:cNvPr id="19" name="Content Placeholder 2"/>
          <p:cNvSpPr>
            <a:spLocks noGrp="1"/>
          </p:cNvSpPr>
          <p:nvPr>
            <p:ph idx="15"/>
          </p:nvPr>
        </p:nvSpPr>
        <p:spPr>
          <a:xfrm>
            <a:off x="648742" y="1463040"/>
            <a:ext cx="7924800" cy="1384995"/>
          </a:xfrm>
        </p:spPr>
        <p:txBody>
          <a:bodyPr/>
          <a:lstStyle>
            <a:lvl1pPr marL="274320" indent="-274320">
              <a:buClr>
                <a:srgbClr val="5191CD"/>
              </a:buClr>
              <a:buFontTx/>
              <a:buBlip>
                <a:blip r:embed="rId2"/>
              </a:buBlip>
              <a:defRPr sz="1400">
                <a:solidFill>
                  <a:schemeClr val="tx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2"/>
              </a:buBlip>
              <a:defRPr sz="1400">
                <a:solidFill>
                  <a:schemeClr val="tx1"/>
                </a:solidFill>
                <a:latin typeface="Segoe UI" pitchFamily="34" charset="0"/>
                <a:ea typeface="Segoe UI" pitchFamily="34" charset="0"/>
                <a:cs typeface="Segoe UI" pitchFamily="34" charset="0"/>
              </a:defRPr>
            </a:lvl2pPr>
            <a:lvl3pPr marL="82296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3pPr>
            <a:lvl4pPr marL="109728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4pPr>
            <a:lvl5pPr marL="137160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37394" y="3390900"/>
            <a:ext cx="1669215" cy="76200"/>
          </a:xfrm>
          <a:prstGeom prst="rect">
            <a:avLst/>
          </a:prstGeom>
        </p:spPr>
      </p:pic>
      <p:sp>
        <p:nvSpPr>
          <p:cNvPr id="17" name="TextBox 16"/>
          <p:cNvSpPr txBox="1"/>
          <p:nvPr userDrawn="1"/>
        </p:nvSpPr>
        <p:spPr>
          <a:xfrm>
            <a:off x="4340744" y="6518080"/>
            <a:ext cx="462609"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latin typeface="Segoe UI" pitchFamily="34" charset="0"/>
                <a:ea typeface="Segoe UI" pitchFamily="34" charset="0"/>
                <a:cs typeface="Segoe UI" pitchFamily="34" charset="0"/>
              </a:rPr>
              <a:pPr algn="ctr" defTabSz="914363"/>
              <a:t>‹#›</a:t>
            </a:fld>
            <a:endParaRPr lang="en-US" sz="1000" dirty="0">
              <a:solidFill>
                <a:srgbClr val="000000"/>
              </a:solidFill>
              <a:latin typeface="Segoe UI" pitchFamily="34" charset="0"/>
              <a:ea typeface="Segoe UI" pitchFamily="34" charset="0"/>
              <a:cs typeface="Segoe UI"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25" name="TextBox 24"/>
          <p:cNvSpPr txBox="1"/>
          <p:nvPr userDrawn="1"/>
        </p:nvSpPr>
        <p:spPr>
          <a:xfrm>
            <a:off x="7336427" y="133321"/>
            <a:ext cx="1502362" cy="230832"/>
          </a:xfrm>
          <a:prstGeom prst="rect">
            <a:avLst/>
          </a:prstGeom>
          <a:noFill/>
        </p:spPr>
        <p:txBody>
          <a:bodyPr wrap="square" rtlCol="0">
            <a:spAutoFit/>
          </a:bodyPr>
          <a:lstStyle/>
          <a:p>
            <a:pPr algn="r" defTabSz="914363"/>
            <a:r>
              <a:rPr lang="en-US" sz="900" dirty="0" smtClean="0">
                <a:solidFill>
                  <a:srgbClr val="595959"/>
                </a:solidFill>
                <a:latin typeface="Segoe UI" pitchFamily="34" charset="0"/>
                <a:ea typeface="Segoe UI" pitchFamily="34" charset="0"/>
                <a:cs typeface="Segoe UI" pitchFamily="34" charset="0"/>
              </a:rPr>
              <a:t>Microsoft Confidential</a:t>
            </a:r>
            <a:endParaRPr lang="en-US" sz="900" dirty="0">
              <a:solidFill>
                <a:srgbClr val="595959"/>
              </a:solidFill>
              <a:latin typeface="Segoe UI" pitchFamily="34" charset="0"/>
              <a:ea typeface="Segoe UI" pitchFamily="34" charset="0"/>
              <a:cs typeface="Segoe UI" pitchFamily="34" charset="0"/>
            </a:endParaRPr>
          </a:p>
        </p:txBody>
      </p:sp>
      <p:pic>
        <p:nvPicPr>
          <p:cNvPr id="27" name="Picture 26"/>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30" name="Title 1"/>
          <p:cNvSpPr>
            <a:spLocks noGrp="1"/>
          </p:cNvSpPr>
          <p:nvPr>
            <p:ph type="title" hasCustomPrompt="1"/>
          </p:nvPr>
        </p:nvSpPr>
        <p:spPr>
          <a:xfrm>
            <a:off x="389436" y="360402"/>
            <a:ext cx="8363938" cy="509171"/>
          </a:xfrm>
        </p:spPr>
        <p:txBody>
          <a:bodyPr anchor="t"/>
          <a:lstStyle>
            <a:lvl1pPr>
              <a:defRPr sz="3200" b="0">
                <a:solidFill>
                  <a:schemeClr val="tx1"/>
                </a:solidFill>
                <a:latin typeface="Segoe UI Light" pitchFamily="34" charset="0"/>
              </a:defRPr>
            </a:lvl1pPr>
          </a:lstStyle>
          <a:p>
            <a:r>
              <a:rPr lang="en-US" dirty="0" smtClean="0"/>
              <a:t>Click to edit Master title style </a:t>
            </a:r>
            <a:endParaRPr lang="en-US" dirty="0"/>
          </a:p>
        </p:txBody>
      </p:sp>
      <p:sp>
        <p:nvSpPr>
          <p:cNvPr id="31"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128908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Page (White)_Empt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737394" y="3390900"/>
            <a:ext cx="1669215" cy="76200"/>
          </a:xfrm>
          <a:prstGeom prst="rect">
            <a:avLst/>
          </a:prstGeom>
        </p:spPr>
      </p:pic>
      <p:sp>
        <p:nvSpPr>
          <p:cNvPr id="16" name="TextBox 15"/>
          <p:cNvSpPr txBox="1"/>
          <p:nvPr userDrawn="1"/>
        </p:nvSpPr>
        <p:spPr>
          <a:xfrm>
            <a:off x="4340744" y="6518080"/>
            <a:ext cx="462609"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latin typeface="Segoe UI" pitchFamily="34" charset="0"/>
                <a:ea typeface="Segoe UI" pitchFamily="34" charset="0"/>
                <a:cs typeface="Segoe UI" pitchFamily="34" charset="0"/>
              </a:rPr>
              <a:pPr algn="ctr" defTabSz="914363"/>
              <a:t>‹#›</a:t>
            </a:fld>
            <a:endParaRPr lang="en-US" sz="1000" dirty="0">
              <a:solidFill>
                <a:srgbClr val="000000"/>
              </a:solidFill>
              <a:latin typeface="Segoe UI" pitchFamily="34" charset="0"/>
              <a:ea typeface="Segoe UI" pitchFamily="34" charset="0"/>
              <a:cs typeface="Segoe UI" pitchFamily="34" charset="0"/>
            </a:endParaRPr>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13" name="TextBox 12"/>
          <p:cNvSpPr txBox="1"/>
          <p:nvPr userDrawn="1"/>
        </p:nvSpPr>
        <p:spPr>
          <a:xfrm>
            <a:off x="7336427" y="133321"/>
            <a:ext cx="1502362" cy="230832"/>
          </a:xfrm>
          <a:prstGeom prst="rect">
            <a:avLst/>
          </a:prstGeom>
          <a:noFill/>
        </p:spPr>
        <p:txBody>
          <a:bodyPr wrap="square" rtlCol="0">
            <a:spAutoFit/>
          </a:bodyPr>
          <a:lstStyle/>
          <a:p>
            <a:pPr algn="r" defTabSz="914363"/>
            <a:r>
              <a:rPr lang="en-US" sz="900" dirty="0" smtClean="0">
                <a:solidFill>
                  <a:srgbClr val="595959"/>
                </a:solidFill>
                <a:latin typeface="Segoe UI" pitchFamily="34" charset="0"/>
                <a:ea typeface="Segoe UI" pitchFamily="34" charset="0"/>
                <a:cs typeface="Segoe UI" pitchFamily="34" charset="0"/>
              </a:rPr>
              <a:t>Microsoft Confidential</a:t>
            </a:r>
            <a:endParaRPr lang="en-US" sz="900" dirty="0">
              <a:solidFill>
                <a:srgbClr val="595959"/>
              </a:solidFill>
              <a:latin typeface="Segoe UI" pitchFamily="34" charset="0"/>
              <a:ea typeface="Segoe UI" pitchFamily="34" charset="0"/>
              <a:cs typeface="Segoe UI" pitchFamily="34" charset="0"/>
            </a:endParaRPr>
          </a:p>
        </p:txBody>
      </p:sp>
      <p:pic>
        <p:nvPicPr>
          <p:cNvPr id="14" name="Picture 13"/>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15"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9" name="Title 1"/>
          <p:cNvSpPr>
            <a:spLocks noGrp="1"/>
          </p:cNvSpPr>
          <p:nvPr>
            <p:ph type="title" hasCustomPrompt="1"/>
          </p:nvPr>
        </p:nvSpPr>
        <p:spPr>
          <a:xfrm>
            <a:off x="389436" y="360402"/>
            <a:ext cx="8363938" cy="509171"/>
          </a:xfrm>
        </p:spPr>
        <p:txBody>
          <a:bodyPr anchor="t"/>
          <a:lstStyle>
            <a:lvl1pPr>
              <a:defRPr sz="3200" b="0">
                <a:solidFill>
                  <a:schemeClr val="tx1"/>
                </a:solidFill>
                <a:latin typeface="Segoe UI Light" pitchFamily="34" charset="0"/>
              </a:defRPr>
            </a:lvl1pPr>
          </a:lstStyle>
          <a:p>
            <a:r>
              <a:rPr lang="en-US" dirty="0" smtClean="0"/>
              <a:t>Click to edit Master title style </a:t>
            </a:r>
            <a:endParaRPr lang="en-US" dirty="0"/>
          </a:p>
        </p:txBody>
      </p:sp>
    </p:spTree>
    <p:extLst>
      <p:ext uri="{BB962C8B-B14F-4D97-AF65-F5344CB8AC3E}">
        <p14:creationId xmlns:p14="http://schemas.microsoft.com/office/powerpoint/2010/main" val="168773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Page (Building)">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389436" y="1920904"/>
            <a:ext cx="8745036" cy="4266619"/>
          </a:xfrm>
          <a:prstGeom prst="rect">
            <a:avLst/>
          </a:prstGeom>
          <a:noFill/>
        </p:spPr>
      </p:pic>
      <p:sp>
        <p:nvSpPr>
          <p:cNvPr id="19" name="Content Placeholder 2"/>
          <p:cNvSpPr>
            <a:spLocks noGrp="1"/>
          </p:cNvSpPr>
          <p:nvPr>
            <p:ph idx="15"/>
          </p:nvPr>
        </p:nvSpPr>
        <p:spPr>
          <a:xfrm>
            <a:off x="648742" y="1463040"/>
            <a:ext cx="7924800" cy="1384995"/>
          </a:xfrm>
        </p:spPr>
        <p:txBody>
          <a:bodyPr/>
          <a:lstStyle>
            <a:lvl1pPr marL="274320" indent="-274320">
              <a:buClr>
                <a:srgbClr val="5191CD"/>
              </a:buClr>
              <a:buFontTx/>
              <a:buBlip>
                <a:blip r:embed="rId3"/>
              </a:buBlip>
              <a:defRPr sz="1400">
                <a:solidFill>
                  <a:schemeClr val="tx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3"/>
              </a:buBlip>
              <a:defRPr sz="1400">
                <a:solidFill>
                  <a:schemeClr val="tx1"/>
                </a:solidFill>
                <a:latin typeface="Segoe UI" pitchFamily="34" charset="0"/>
                <a:ea typeface="Segoe UI" pitchFamily="34" charset="0"/>
                <a:cs typeface="Segoe UI" pitchFamily="34" charset="0"/>
              </a:defRPr>
            </a:lvl2pPr>
            <a:lvl3pPr marL="82296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3pPr>
            <a:lvl4pPr marL="109728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4pPr>
            <a:lvl5pPr marL="137160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sp>
        <p:nvSpPr>
          <p:cNvPr id="17" name="TextBox 16"/>
          <p:cNvSpPr txBox="1"/>
          <p:nvPr userDrawn="1"/>
        </p:nvSpPr>
        <p:spPr>
          <a:xfrm>
            <a:off x="4340744" y="6518080"/>
            <a:ext cx="462609"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latin typeface="Segoe UI" pitchFamily="34" charset="0"/>
                <a:ea typeface="Segoe UI" pitchFamily="34" charset="0"/>
                <a:cs typeface="Segoe UI" pitchFamily="34" charset="0"/>
              </a:rPr>
              <a:pPr algn="ctr" defTabSz="914363"/>
              <a:t>‹#›</a:t>
            </a:fld>
            <a:endParaRPr lang="en-US" sz="1000" dirty="0">
              <a:solidFill>
                <a:srgbClr val="000000"/>
              </a:solidFill>
              <a:latin typeface="Segoe UI" pitchFamily="34" charset="0"/>
              <a:ea typeface="Segoe UI" pitchFamily="34" charset="0"/>
              <a:cs typeface="Segoe UI"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25" name="TextBox 24"/>
          <p:cNvSpPr txBox="1"/>
          <p:nvPr userDrawn="1"/>
        </p:nvSpPr>
        <p:spPr>
          <a:xfrm>
            <a:off x="7336427" y="133321"/>
            <a:ext cx="1502362" cy="230832"/>
          </a:xfrm>
          <a:prstGeom prst="rect">
            <a:avLst/>
          </a:prstGeom>
          <a:noFill/>
        </p:spPr>
        <p:txBody>
          <a:bodyPr wrap="square" rtlCol="0">
            <a:spAutoFit/>
          </a:bodyPr>
          <a:lstStyle/>
          <a:p>
            <a:pPr algn="r" defTabSz="914363"/>
            <a:r>
              <a:rPr lang="en-US" sz="900" dirty="0" smtClean="0">
                <a:solidFill>
                  <a:srgbClr val="595959"/>
                </a:solidFill>
                <a:latin typeface="Segoe UI" pitchFamily="34" charset="0"/>
                <a:ea typeface="Segoe UI" pitchFamily="34" charset="0"/>
                <a:cs typeface="Segoe UI" pitchFamily="34" charset="0"/>
              </a:rPr>
              <a:t>Microsoft Confidential</a:t>
            </a:r>
            <a:endParaRPr lang="en-US" sz="900" dirty="0">
              <a:solidFill>
                <a:srgbClr val="595959"/>
              </a:solidFill>
              <a:latin typeface="Segoe UI" pitchFamily="34" charset="0"/>
              <a:ea typeface="Segoe UI" pitchFamily="34" charset="0"/>
              <a:cs typeface="Segoe UI" pitchFamily="34" charset="0"/>
            </a:endParaRPr>
          </a:p>
        </p:txBody>
      </p:sp>
      <p:pic>
        <p:nvPicPr>
          <p:cNvPr id="27" name="Picture 26"/>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30" name="Title 1"/>
          <p:cNvSpPr>
            <a:spLocks noGrp="1"/>
          </p:cNvSpPr>
          <p:nvPr>
            <p:ph type="title" hasCustomPrompt="1"/>
          </p:nvPr>
        </p:nvSpPr>
        <p:spPr>
          <a:xfrm>
            <a:off x="389436" y="360402"/>
            <a:ext cx="8363938" cy="509171"/>
          </a:xfrm>
        </p:spPr>
        <p:txBody>
          <a:bodyPr anchor="t"/>
          <a:lstStyle>
            <a:lvl1pPr>
              <a:defRPr sz="3200" b="0" baseline="0">
                <a:solidFill>
                  <a:schemeClr val="tx1"/>
                </a:solidFill>
                <a:latin typeface="Segoe UI Light" pitchFamily="34" charset="0"/>
              </a:defRPr>
            </a:lvl1pPr>
          </a:lstStyle>
          <a:p>
            <a:r>
              <a:rPr lang="en-US" dirty="0" smtClean="0"/>
              <a:t>Click to edit Master title style </a:t>
            </a:r>
            <a:endParaRPr lang="en-US" dirty="0"/>
          </a:p>
        </p:txBody>
      </p:sp>
      <p:sp>
        <p:nvSpPr>
          <p:cNvPr id="14"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baseline="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238801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Page (Building) empty">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398963" y="1920905"/>
            <a:ext cx="8745036" cy="4266619"/>
          </a:xfrm>
          <a:prstGeom prst="rect">
            <a:avLst/>
          </a:prstGeom>
          <a:noFill/>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sp>
        <p:nvSpPr>
          <p:cNvPr id="17" name="TextBox 16"/>
          <p:cNvSpPr txBox="1"/>
          <p:nvPr userDrawn="1"/>
        </p:nvSpPr>
        <p:spPr>
          <a:xfrm>
            <a:off x="4340744" y="6518080"/>
            <a:ext cx="462609"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latin typeface="Segoe UI" pitchFamily="34" charset="0"/>
                <a:ea typeface="Segoe UI" pitchFamily="34" charset="0"/>
                <a:cs typeface="Segoe UI" pitchFamily="34" charset="0"/>
              </a:rPr>
              <a:pPr algn="ctr" defTabSz="914363"/>
              <a:t>‹#›</a:t>
            </a:fld>
            <a:endParaRPr lang="en-US" sz="1000" dirty="0">
              <a:solidFill>
                <a:srgbClr val="000000"/>
              </a:solidFill>
              <a:latin typeface="Segoe UI" pitchFamily="34" charset="0"/>
              <a:ea typeface="Segoe UI" pitchFamily="34" charset="0"/>
              <a:cs typeface="Segoe UI" pitchFamily="34" charset="0"/>
            </a:endParaRPr>
          </a:p>
        </p:txBody>
      </p:sp>
      <p:pic>
        <p:nvPicPr>
          <p:cNvPr id="23" name="Picture 2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25" name="TextBox 24"/>
          <p:cNvSpPr txBox="1"/>
          <p:nvPr userDrawn="1"/>
        </p:nvSpPr>
        <p:spPr>
          <a:xfrm>
            <a:off x="7336427" y="133321"/>
            <a:ext cx="1502362" cy="230832"/>
          </a:xfrm>
          <a:prstGeom prst="rect">
            <a:avLst/>
          </a:prstGeom>
          <a:noFill/>
        </p:spPr>
        <p:txBody>
          <a:bodyPr wrap="square" rtlCol="0">
            <a:spAutoFit/>
          </a:bodyPr>
          <a:lstStyle/>
          <a:p>
            <a:pPr algn="r" defTabSz="914363"/>
            <a:r>
              <a:rPr lang="en-US" sz="900" dirty="0" smtClean="0">
                <a:solidFill>
                  <a:srgbClr val="595959"/>
                </a:solidFill>
                <a:latin typeface="Segoe UI" pitchFamily="34" charset="0"/>
                <a:ea typeface="Segoe UI" pitchFamily="34" charset="0"/>
                <a:cs typeface="Segoe UI" pitchFamily="34" charset="0"/>
              </a:rPr>
              <a:t>Microsoft Confidential</a:t>
            </a:r>
            <a:endParaRPr lang="en-US" sz="900" dirty="0">
              <a:solidFill>
                <a:srgbClr val="595959"/>
              </a:solidFill>
              <a:latin typeface="Segoe UI" pitchFamily="34" charset="0"/>
              <a:ea typeface="Segoe UI" pitchFamily="34" charset="0"/>
              <a:cs typeface="Segoe UI" pitchFamily="34" charset="0"/>
            </a:endParaRPr>
          </a:p>
        </p:txBody>
      </p:sp>
      <p:pic>
        <p:nvPicPr>
          <p:cNvPr id="27" name="Picture 26"/>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30" name="Title 1"/>
          <p:cNvSpPr>
            <a:spLocks noGrp="1"/>
          </p:cNvSpPr>
          <p:nvPr>
            <p:ph type="title" hasCustomPrompt="1"/>
          </p:nvPr>
        </p:nvSpPr>
        <p:spPr>
          <a:xfrm>
            <a:off x="389436" y="360402"/>
            <a:ext cx="8363938" cy="509171"/>
          </a:xfrm>
        </p:spPr>
        <p:txBody>
          <a:bodyPr anchor="t"/>
          <a:lstStyle>
            <a:lvl1pPr>
              <a:defRPr sz="3200" b="0" baseline="0">
                <a:solidFill>
                  <a:schemeClr val="tx1"/>
                </a:solidFill>
                <a:latin typeface="Segoe UI Light" pitchFamily="34" charset="0"/>
              </a:defRPr>
            </a:lvl1pPr>
          </a:lstStyle>
          <a:p>
            <a:r>
              <a:rPr lang="en-US" dirty="0" smtClean="0"/>
              <a:t>Click to edit Master title style </a:t>
            </a:r>
            <a:endParaRPr lang="en-US" dirty="0"/>
          </a:p>
        </p:txBody>
      </p:sp>
      <p:sp>
        <p:nvSpPr>
          <p:cNvPr id="13"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baseline="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406133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489830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pic>
        <p:nvPicPr>
          <p:cNvPr id="16" name="Picture 15"/>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0" y="2173444"/>
            <a:ext cx="9144089" cy="2404872"/>
          </a:xfrm>
          <a:prstGeom prst="rect">
            <a:avLst/>
          </a:prstGeom>
        </p:spPr>
      </p:pic>
      <p:pic>
        <p:nvPicPr>
          <p:cNvPr id="13" name="Picture 12"/>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3011" y="2173444"/>
            <a:ext cx="9144095" cy="2404872"/>
          </a:xfrm>
          <a:prstGeom prst="rect">
            <a:avLst/>
          </a:prstGeom>
        </p:spPr>
      </p:pic>
      <p:sp>
        <p:nvSpPr>
          <p:cNvPr id="10" name="Title 1"/>
          <p:cNvSpPr>
            <a:spLocks noGrp="1"/>
          </p:cNvSpPr>
          <p:nvPr>
            <p:ph type="ctrTitle" hasCustomPrompt="1"/>
          </p:nvPr>
        </p:nvSpPr>
        <p:spPr>
          <a:xfrm>
            <a:off x="513293" y="2854838"/>
            <a:ext cx="4250435"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425043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4"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70400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Page (All Up)">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3011" y="2173444"/>
            <a:ext cx="9144095" cy="2404872"/>
          </a:xfrm>
          <a:prstGeom prst="rect">
            <a:avLst/>
          </a:prstGeom>
        </p:spPr>
      </p:pic>
      <p:pic>
        <p:nvPicPr>
          <p:cNvPr id="13" name="Picture 12"/>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3011" y="2173444"/>
            <a:ext cx="9144095" cy="2404872"/>
          </a:xfrm>
          <a:prstGeom prst="rect">
            <a:avLst/>
          </a:prstGeom>
        </p:spPr>
      </p:pic>
      <p:sp>
        <p:nvSpPr>
          <p:cNvPr id="10" name="Title 1"/>
          <p:cNvSpPr>
            <a:spLocks noGrp="1"/>
          </p:cNvSpPr>
          <p:nvPr>
            <p:ph type="ctrTitle" hasCustomPrompt="1"/>
          </p:nvPr>
        </p:nvSpPr>
        <p:spPr>
          <a:xfrm>
            <a:off x="513293" y="2854838"/>
            <a:ext cx="7996526"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799652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7"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1" name="Picture 2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4256282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Page (Strategy A)">
    <p:spTree>
      <p:nvGrpSpPr>
        <p:cNvPr id="1" name=""/>
        <p:cNvGrpSpPr/>
        <p:nvPr/>
      </p:nvGrpSpPr>
      <p:grpSpPr>
        <a:xfrm>
          <a:off x="0" y="0"/>
          <a:ext cx="0" cy="0"/>
          <a:chOff x="0" y="0"/>
          <a:chExt cx="0" cy="0"/>
        </a:xfrm>
      </p:grpSpPr>
      <p:pic>
        <p:nvPicPr>
          <p:cNvPr id="15" name="Picture 14"/>
          <p:cNvPicPr preferRelativeResize="0">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0" y="2173444"/>
            <a:ext cx="9144000" cy="2404872"/>
          </a:xfrm>
          <a:prstGeom prst="rect">
            <a:avLst/>
          </a:prstGeom>
        </p:spPr>
      </p:pic>
      <p:pic>
        <p:nvPicPr>
          <p:cNvPr id="16" name="Picture 15"/>
          <p:cNvPicPr preferRelativeResize="0">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1" y="2173444"/>
            <a:ext cx="9144000" cy="2404872"/>
          </a:xfrm>
          <a:prstGeom prst="rect">
            <a:avLst/>
          </a:prstGeom>
        </p:spPr>
      </p:pic>
      <p:sp>
        <p:nvSpPr>
          <p:cNvPr id="10" name="Title 1"/>
          <p:cNvSpPr>
            <a:spLocks noGrp="1"/>
          </p:cNvSpPr>
          <p:nvPr>
            <p:ph type="ctrTitle" hasCustomPrompt="1"/>
          </p:nvPr>
        </p:nvSpPr>
        <p:spPr>
          <a:xfrm>
            <a:off x="513293" y="2854838"/>
            <a:ext cx="7996526"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799652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20"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4" name="Picture 2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2825883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Page (Strategy B)">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0" y="2173444"/>
            <a:ext cx="9144000" cy="2404872"/>
          </a:xfrm>
          <a:prstGeom prst="rect">
            <a:avLst/>
          </a:prstGeom>
        </p:spPr>
      </p:pic>
      <p:pic>
        <p:nvPicPr>
          <p:cNvPr id="16" name="Picture 15"/>
          <p:cNvPicPr preferRelativeResize="0">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1" y="2173444"/>
            <a:ext cx="9144000" cy="2404872"/>
          </a:xfrm>
          <a:prstGeom prst="rect">
            <a:avLst/>
          </a:prstGeom>
        </p:spPr>
      </p:pic>
      <p:sp>
        <p:nvSpPr>
          <p:cNvPr id="10" name="Title 1"/>
          <p:cNvSpPr>
            <a:spLocks noGrp="1"/>
          </p:cNvSpPr>
          <p:nvPr>
            <p:ph type="ctrTitle" hasCustomPrompt="1"/>
          </p:nvPr>
        </p:nvSpPr>
        <p:spPr>
          <a:xfrm>
            <a:off x="513293" y="2854838"/>
            <a:ext cx="7996526" cy="555626"/>
          </a:xfrm>
        </p:spPr>
        <p:txBody>
          <a:bodyPr anchor="b" anchorCtr="0">
            <a:noAutofit/>
          </a:bodyPr>
          <a:lstStyle>
            <a:lvl1pPr algn="l">
              <a:lnSpc>
                <a:spcPts val="3800"/>
              </a:lnSpc>
              <a:defRPr sz="3600" spc="0" baseline="0">
                <a:solidFill>
                  <a:srgbClr val="000000"/>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7996524" cy="655320"/>
          </a:xfrm>
        </p:spPr>
        <p:txBody>
          <a:bodyPr>
            <a:normAutofit/>
          </a:bodyPr>
          <a:lstStyle>
            <a:lvl1pPr marL="27432" indent="0" algn="l">
              <a:buNone/>
              <a:defRPr sz="1600">
                <a:solidFill>
                  <a:srgbClr val="000000"/>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20"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1" name="Picture 2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14461506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Page (Consulting A)">
    <p:spTree>
      <p:nvGrpSpPr>
        <p:cNvPr id="1" name=""/>
        <p:cNvGrpSpPr/>
        <p:nvPr/>
      </p:nvGrpSpPr>
      <p:grpSpPr>
        <a:xfrm>
          <a:off x="0" y="0"/>
          <a:ext cx="0" cy="0"/>
          <a:chOff x="0" y="0"/>
          <a:chExt cx="0" cy="0"/>
        </a:xfrm>
      </p:grpSpPr>
      <p:pic>
        <p:nvPicPr>
          <p:cNvPr id="4" name="Picture 3"/>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3109" y="2173444"/>
            <a:ext cx="9144095" cy="2404872"/>
          </a:xfrm>
          <a:prstGeom prst="rect">
            <a:avLst/>
          </a:prstGeom>
        </p:spPr>
      </p:pic>
      <p:pic>
        <p:nvPicPr>
          <p:cNvPr id="5" name="Picture 4"/>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3109" y="2173444"/>
            <a:ext cx="9144000" cy="2404872"/>
          </a:xfrm>
          <a:prstGeom prst="rect">
            <a:avLst/>
          </a:prstGeom>
        </p:spPr>
      </p:pic>
      <p:sp>
        <p:nvSpPr>
          <p:cNvPr id="10" name="Title 1"/>
          <p:cNvSpPr>
            <a:spLocks noGrp="1"/>
          </p:cNvSpPr>
          <p:nvPr>
            <p:ph type="ctrTitle" hasCustomPrompt="1"/>
          </p:nvPr>
        </p:nvSpPr>
        <p:spPr>
          <a:xfrm>
            <a:off x="513293" y="2854838"/>
            <a:ext cx="4250435"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425043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4"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5"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4" name="Picture 2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1179277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Page (Consulting B)">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3109" y="2173444"/>
            <a:ext cx="9144095" cy="2404872"/>
          </a:xfrm>
          <a:prstGeom prst="rect">
            <a:avLst/>
          </a:prstGeom>
        </p:spPr>
      </p:pic>
      <p:pic>
        <p:nvPicPr>
          <p:cNvPr id="5" name="Picture 4"/>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3109" y="2173444"/>
            <a:ext cx="9144000" cy="2404872"/>
          </a:xfrm>
          <a:prstGeom prst="rect">
            <a:avLst/>
          </a:prstGeom>
        </p:spPr>
      </p:pic>
      <p:sp>
        <p:nvSpPr>
          <p:cNvPr id="10" name="Title 1"/>
          <p:cNvSpPr>
            <a:spLocks noGrp="1"/>
          </p:cNvSpPr>
          <p:nvPr>
            <p:ph type="ctrTitle" hasCustomPrompt="1"/>
          </p:nvPr>
        </p:nvSpPr>
        <p:spPr>
          <a:xfrm>
            <a:off x="513293" y="2854838"/>
            <a:ext cx="4250435"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425043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4"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5"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2284169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Page (Support A)">
    <p:spTree>
      <p:nvGrpSpPr>
        <p:cNvPr id="1" name=""/>
        <p:cNvGrpSpPr/>
        <p:nvPr/>
      </p:nvGrpSpPr>
      <p:grpSpPr>
        <a:xfrm>
          <a:off x="0" y="0"/>
          <a:ext cx="0" cy="0"/>
          <a:chOff x="0" y="0"/>
          <a:chExt cx="0" cy="0"/>
        </a:xfrm>
      </p:grpSpPr>
      <p:pic>
        <p:nvPicPr>
          <p:cNvPr id="13" name="Picture 12"/>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3109" y="2173444"/>
            <a:ext cx="9144000" cy="2404872"/>
          </a:xfrm>
          <a:prstGeom prst="rect">
            <a:avLst/>
          </a:prstGeom>
        </p:spPr>
      </p:pic>
      <p:pic>
        <p:nvPicPr>
          <p:cNvPr id="16" name="Picture 15"/>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3109" y="2173444"/>
            <a:ext cx="9144000" cy="2404872"/>
          </a:xfrm>
          <a:prstGeom prst="rect">
            <a:avLst/>
          </a:prstGeom>
        </p:spPr>
      </p:pic>
      <p:sp>
        <p:nvSpPr>
          <p:cNvPr id="10" name="Title 1"/>
          <p:cNvSpPr>
            <a:spLocks noGrp="1"/>
          </p:cNvSpPr>
          <p:nvPr>
            <p:ph type="ctrTitle" hasCustomPrompt="1"/>
          </p:nvPr>
        </p:nvSpPr>
        <p:spPr>
          <a:xfrm>
            <a:off x="513293" y="2854838"/>
            <a:ext cx="8085017"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3" y="3546203"/>
            <a:ext cx="8085015"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4"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5"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2" name="Picture 2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3281445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Page (Support B)">
    <p:spTree>
      <p:nvGrpSpPr>
        <p:cNvPr id="1" name=""/>
        <p:cNvGrpSpPr/>
        <p:nvPr/>
      </p:nvGrpSpPr>
      <p:grpSpPr>
        <a:xfrm>
          <a:off x="0" y="0"/>
          <a:ext cx="0" cy="0"/>
          <a:chOff x="0" y="0"/>
          <a:chExt cx="0" cy="0"/>
        </a:xfrm>
      </p:grpSpPr>
      <p:pic>
        <p:nvPicPr>
          <p:cNvPr id="13" name="Picture 12"/>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3109" y="2173444"/>
            <a:ext cx="9144000" cy="2404872"/>
          </a:xfrm>
          <a:prstGeom prst="rect">
            <a:avLst/>
          </a:prstGeom>
        </p:spPr>
      </p:pic>
      <p:pic>
        <p:nvPicPr>
          <p:cNvPr id="16" name="Picture 15"/>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3109" y="2173444"/>
            <a:ext cx="9144000" cy="2404872"/>
          </a:xfrm>
          <a:prstGeom prst="rect">
            <a:avLst/>
          </a:prstGeom>
        </p:spPr>
      </p:pic>
      <p:sp>
        <p:nvSpPr>
          <p:cNvPr id="10" name="Title 1"/>
          <p:cNvSpPr>
            <a:spLocks noGrp="1"/>
          </p:cNvSpPr>
          <p:nvPr>
            <p:ph type="ctrTitle" hasCustomPrompt="1"/>
          </p:nvPr>
        </p:nvSpPr>
        <p:spPr>
          <a:xfrm>
            <a:off x="513293" y="2854838"/>
            <a:ext cx="4250435"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425043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4"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5"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0" name="Picture 1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465912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Architectur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email"/>
          <a:srcRect/>
          <a:stretch>
            <a:fillRect/>
          </a:stretch>
        </p:blipFill>
        <p:spPr bwMode="auto">
          <a:xfrm>
            <a:off x="6915761" y="6344457"/>
            <a:ext cx="1886441" cy="176104"/>
          </a:xfrm>
          <a:prstGeom prst="rect">
            <a:avLst/>
          </a:prstGeom>
          <a:noFill/>
        </p:spPr>
      </p:pic>
      <p:pic>
        <p:nvPicPr>
          <p:cNvPr id="9" name="Picture 3" descr="C:\Users\victor.melniciuc\Desktop\==Work\MCS BOM\assets\FAN2008058.JPG"/>
          <p:cNvPicPr>
            <a:picLocks noChangeAspect="1" noChangeArrowheads="1"/>
          </p:cNvPicPr>
          <p:nvPr userDrawn="1"/>
        </p:nvPicPr>
        <p:blipFill>
          <a:blip r:embed="rId3" cstate="email"/>
          <a:srcRect l="21453" t="16710" r="29526"/>
          <a:stretch>
            <a:fillRect/>
          </a:stretch>
        </p:blipFill>
        <p:spPr bwMode="auto">
          <a:xfrm>
            <a:off x="4743494" y="1005278"/>
            <a:ext cx="4398919" cy="5852722"/>
          </a:xfrm>
          <a:prstGeom prst="rect">
            <a:avLst/>
          </a:prstGeom>
          <a:noFill/>
          <a:ln>
            <a:noFill/>
          </a:ln>
        </p:spPr>
      </p:pic>
      <p:sp>
        <p:nvSpPr>
          <p:cNvPr id="10" name="Rectangle 9"/>
          <p:cNvSpPr/>
          <p:nvPr userDrawn="1"/>
        </p:nvSpPr>
        <p:spPr bwMode="auto">
          <a:xfrm>
            <a:off x="4743494" y="0"/>
            <a:ext cx="2858244"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userDrawn="1"/>
        </p:nvSpPr>
        <p:spPr bwMode="auto">
          <a:xfrm>
            <a:off x="0" y="1005278"/>
            <a:ext cx="9144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513292" y="1184665"/>
            <a:ext cx="7088446"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dirty="0" smtClean="0"/>
              <a:t>Agenda</a:t>
            </a:r>
            <a:endParaRPr lang="en-US" dirty="0"/>
          </a:p>
        </p:txBody>
      </p:sp>
      <p:sp>
        <p:nvSpPr>
          <p:cNvPr id="11" name="Content Placeholder 2"/>
          <p:cNvSpPr>
            <a:spLocks noGrp="1"/>
          </p:cNvSpPr>
          <p:nvPr>
            <p:ph idx="1" hasCustomPrompt="1"/>
          </p:nvPr>
        </p:nvSpPr>
        <p:spPr>
          <a:xfrm>
            <a:off x="513293" y="2130628"/>
            <a:ext cx="3887212"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3"/>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smtClean="0"/>
              <a:t>Click to insert text</a:t>
            </a:r>
          </a:p>
        </p:txBody>
      </p:sp>
      <p:pic>
        <p:nvPicPr>
          <p:cNvPr id="12" name="Picture 1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1591714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da (Architecture 2)">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email"/>
          <a:srcRect/>
          <a:stretch>
            <a:fillRect/>
          </a:stretch>
        </p:blipFill>
        <p:spPr bwMode="auto">
          <a:xfrm>
            <a:off x="6915761" y="6344457"/>
            <a:ext cx="1886441" cy="176104"/>
          </a:xfrm>
          <a:prstGeom prst="rect">
            <a:avLst/>
          </a:prstGeom>
          <a:noFill/>
        </p:spPr>
      </p:pic>
      <p:pic>
        <p:nvPicPr>
          <p:cNvPr id="9" name="Picture 3"/>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l="6426" r="18387"/>
          <a:stretch>
            <a:fillRect/>
          </a:stretch>
        </p:blipFill>
        <p:spPr bwMode="auto">
          <a:xfrm>
            <a:off x="4743494" y="1005278"/>
            <a:ext cx="4400506" cy="5852722"/>
          </a:xfrm>
          <a:prstGeom prst="rect">
            <a:avLst/>
          </a:prstGeom>
          <a:noFill/>
          <a:ln>
            <a:noFill/>
          </a:ln>
        </p:spPr>
      </p:pic>
      <p:sp>
        <p:nvSpPr>
          <p:cNvPr id="10" name="Rectangle 9"/>
          <p:cNvSpPr/>
          <p:nvPr userDrawn="1"/>
        </p:nvSpPr>
        <p:spPr bwMode="auto">
          <a:xfrm>
            <a:off x="4743494" y="0"/>
            <a:ext cx="2858244"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userDrawn="1"/>
        </p:nvSpPr>
        <p:spPr bwMode="auto">
          <a:xfrm>
            <a:off x="0" y="1005278"/>
            <a:ext cx="9144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513292" y="1184665"/>
            <a:ext cx="7088445"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dirty="0" smtClean="0"/>
              <a:t>Agenda</a:t>
            </a:r>
            <a:endParaRPr lang="en-US" dirty="0"/>
          </a:p>
        </p:txBody>
      </p:sp>
      <p:sp>
        <p:nvSpPr>
          <p:cNvPr id="11" name="Content Placeholder 2"/>
          <p:cNvSpPr>
            <a:spLocks noGrp="1"/>
          </p:cNvSpPr>
          <p:nvPr>
            <p:ph idx="1" hasCustomPrompt="1"/>
          </p:nvPr>
        </p:nvSpPr>
        <p:spPr>
          <a:xfrm>
            <a:off x="513293" y="2130628"/>
            <a:ext cx="3887212"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smtClean="0"/>
              <a:t>Click to insert text</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1996578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9325492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 (Peopl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email"/>
          <a:srcRect/>
          <a:stretch>
            <a:fillRect/>
          </a:stretch>
        </p:blipFill>
        <p:spPr bwMode="auto">
          <a:xfrm>
            <a:off x="6915761" y="6344457"/>
            <a:ext cx="1886441" cy="176104"/>
          </a:xfrm>
          <a:prstGeom prst="rect">
            <a:avLst/>
          </a:prstGeom>
          <a:noFill/>
        </p:spPr>
      </p:pic>
      <p:pic>
        <p:nvPicPr>
          <p:cNvPr id="9" name="Picture 3"/>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t="7401" r="30478"/>
          <a:stretch>
            <a:fillRect/>
          </a:stretch>
        </p:blipFill>
        <p:spPr bwMode="auto">
          <a:xfrm>
            <a:off x="4748405" y="1003300"/>
            <a:ext cx="4395595" cy="5854700"/>
          </a:xfrm>
          <a:prstGeom prst="rect">
            <a:avLst/>
          </a:prstGeom>
          <a:noFill/>
          <a:ln>
            <a:noFill/>
          </a:ln>
        </p:spPr>
      </p:pic>
      <p:sp>
        <p:nvSpPr>
          <p:cNvPr id="10" name="Rectangle 9"/>
          <p:cNvSpPr/>
          <p:nvPr userDrawn="1"/>
        </p:nvSpPr>
        <p:spPr bwMode="auto">
          <a:xfrm>
            <a:off x="4743494" y="0"/>
            <a:ext cx="2858244"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userDrawn="1"/>
        </p:nvSpPr>
        <p:spPr bwMode="auto">
          <a:xfrm>
            <a:off x="0" y="1005278"/>
            <a:ext cx="9144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513292" y="1184665"/>
            <a:ext cx="7088445"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dirty="0" smtClean="0"/>
              <a:t>Agenda</a:t>
            </a:r>
            <a:endParaRPr lang="en-US" dirty="0"/>
          </a:p>
        </p:txBody>
      </p:sp>
      <p:sp>
        <p:nvSpPr>
          <p:cNvPr id="12" name="Content Placeholder 2"/>
          <p:cNvSpPr>
            <a:spLocks noGrp="1"/>
          </p:cNvSpPr>
          <p:nvPr>
            <p:ph idx="1" hasCustomPrompt="1"/>
          </p:nvPr>
        </p:nvSpPr>
        <p:spPr>
          <a:xfrm>
            <a:off x="513293" y="2130628"/>
            <a:ext cx="3887212"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2"/>
              </a:buBlip>
              <a:tabLst/>
              <a:defRPr sz="1800">
                <a:solidFill>
                  <a:srgbClr val="595959"/>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2"/>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smtClean="0"/>
              <a:t>Click to insert text</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140439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tent Page (White)">
    <p:spTree>
      <p:nvGrpSpPr>
        <p:cNvPr id="1" name=""/>
        <p:cNvGrpSpPr/>
        <p:nvPr/>
      </p:nvGrpSpPr>
      <p:grpSpPr>
        <a:xfrm>
          <a:off x="0" y="0"/>
          <a:ext cx="0" cy="0"/>
          <a:chOff x="0" y="0"/>
          <a:chExt cx="0" cy="0"/>
        </a:xfrm>
      </p:grpSpPr>
      <p:sp>
        <p:nvSpPr>
          <p:cNvPr id="19" name="Content Placeholder 2"/>
          <p:cNvSpPr>
            <a:spLocks noGrp="1"/>
          </p:cNvSpPr>
          <p:nvPr>
            <p:ph idx="15"/>
          </p:nvPr>
        </p:nvSpPr>
        <p:spPr>
          <a:xfrm>
            <a:off x="648742" y="1463040"/>
            <a:ext cx="7924800" cy="1384995"/>
          </a:xfrm>
        </p:spPr>
        <p:txBody>
          <a:bodyPr/>
          <a:lstStyle>
            <a:lvl1pPr marL="274320" indent="-274320">
              <a:buClr>
                <a:srgbClr val="5191CD"/>
              </a:buClr>
              <a:buFontTx/>
              <a:buBlip>
                <a:blip r:embed="rId2"/>
              </a:buBlip>
              <a:defRPr sz="1400">
                <a:solidFill>
                  <a:schemeClr val="tx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2"/>
              </a:buBlip>
              <a:defRPr sz="1400">
                <a:solidFill>
                  <a:schemeClr val="tx1"/>
                </a:solidFill>
                <a:latin typeface="Segoe UI" pitchFamily="34" charset="0"/>
                <a:ea typeface="Segoe UI" pitchFamily="34" charset="0"/>
                <a:cs typeface="Segoe UI" pitchFamily="34" charset="0"/>
              </a:defRPr>
            </a:lvl2pPr>
            <a:lvl3pPr marL="82296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3pPr>
            <a:lvl4pPr marL="109728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4pPr>
            <a:lvl5pPr marL="137160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37394" y="3390900"/>
            <a:ext cx="1669215" cy="76200"/>
          </a:xfrm>
          <a:prstGeom prst="rect">
            <a:avLst/>
          </a:prstGeom>
        </p:spPr>
      </p:pic>
      <p:sp>
        <p:nvSpPr>
          <p:cNvPr id="17" name="TextBox 16"/>
          <p:cNvSpPr txBox="1"/>
          <p:nvPr userDrawn="1"/>
        </p:nvSpPr>
        <p:spPr>
          <a:xfrm>
            <a:off x="4340744" y="6518080"/>
            <a:ext cx="462609" cy="246221"/>
          </a:xfrm>
          <a:prstGeom prst="rect">
            <a:avLst/>
          </a:prstGeom>
          <a:noFill/>
        </p:spPr>
        <p:txBody>
          <a:bodyPr wrap="square" rtlCol="0">
            <a:spAutoFit/>
          </a:bodyPr>
          <a:lstStyle/>
          <a:p>
            <a:pPr algn="ctr" defTabSz="914363"/>
            <a:fld id="{0462CC3E-48DD-4274-8616-D549FD7B2C15}" type="slidenum">
              <a:rPr lang="en-US" sz="1000">
                <a:solidFill>
                  <a:srgbClr val="000000"/>
                </a:solidFill>
                <a:latin typeface="Segoe UI" pitchFamily="34" charset="0"/>
                <a:ea typeface="Segoe UI" pitchFamily="34" charset="0"/>
                <a:cs typeface="Segoe UI" pitchFamily="34" charset="0"/>
              </a:rPr>
              <a:pPr algn="ctr" defTabSz="914363"/>
              <a:t>‹#›</a:t>
            </a:fld>
            <a:endParaRPr lang="en-US" sz="1000" dirty="0">
              <a:solidFill>
                <a:srgbClr val="000000"/>
              </a:solidFill>
              <a:latin typeface="Segoe UI" pitchFamily="34" charset="0"/>
              <a:ea typeface="Segoe UI" pitchFamily="34" charset="0"/>
              <a:cs typeface="Segoe UI"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25" name="TextBox 24"/>
          <p:cNvSpPr txBox="1"/>
          <p:nvPr userDrawn="1"/>
        </p:nvSpPr>
        <p:spPr>
          <a:xfrm>
            <a:off x="7336427" y="133321"/>
            <a:ext cx="1502362" cy="230832"/>
          </a:xfrm>
          <a:prstGeom prst="rect">
            <a:avLst/>
          </a:prstGeom>
          <a:noFill/>
        </p:spPr>
        <p:txBody>
          <a:bodyPr wrap="square" rtlCol="0">
            <a:spAutoFit/>
          </a:bodyPr>
          <a:lstStyle/>
          <a:p>
            <a:pPr algn="r" defTabSz="914363"/>
            <a:r>
              <a:rPr lang="en-US" sz="900" dirty="0">
                <a:solidFill>
                  <a:srgbClr val="595959"/>
                </a:solidFill>
                <a:latin typeface="Segoe UI" pitchFamily="34" charset="0"/>
                <a:ea typeface="Segoe UI" pitchFamily="34" charset="0"/>
                <a:cs typeface="Segoe UI" pitchFamily="34" charset="0"/>
              </a:rPr>
              <a:t>Microsoft Confidential</a:t>
            </a:r>
          </a:p>
        </p:txBody>
      </p:sp>
      <p:pic>
        <p:nvPicPr>
          <p:cNvPr id="27" name="Picture 26"/>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30" name="Title 1"/>
          <p:cNvSpPr>
            <a:spLocks noGrp="1"/>
          </p:cNvSpPr>
          <p:nvPr>
            <p:ph type="title" hasCustomPrompt="1"/>
          </p:nvPr>
        </p:nvSpPr>
        <p:spPr>
          <a:xfrm>
            <a:off x="389436" y="360402"/>
            <a:ext cx="8363938" cy="509171"/>
          </a:xfrm>
        </p:spPr>
        <p:txBody>
          <a:bodyPr anchor="t"/>
          <a:lstStyle>
            <a:lvl1pPr>
              <a:defRPr sz="3200" b="0">
                <a:solidFill>
                  <a:schemeClr val="tx1"/>
                </a:solidFill>
                <a:latin typeface="Segoe UI Light" pitchFamily="34" charset="0"/>
              </a:defRPr>
            </a:lvl1pPr>
          </a:lstStyle>
          <a:p>
            <a:r>
              <a:rPr lang="en-US" dirty="0" smtClean="0"/>
              <a:t>Click to edit Master title style </a:t>
            </a:r>
            <a:endParaRPr lang="en-US" dirty="0"/>
          </a:p>
        </p:txBody>
      </p:sp>
      <p:sp>
        <p:nvSpPr>
          <p:cNvPr id="31"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929551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Page (White)_Empt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737394" y="3390900"/>
            <a:ext cx="1669215" cy="76200"/>
          </a:xfrm>
          <a:prstGeom prst="rect">
            <a:avLst/>
          </a:prstGeom>
        </p:spPr>
      </p:pic>
      <p:sp>
        <p:nvSpPr>
          <p:cNvPr id="16" name="TextBox 15"/>
          <p:cNvSpPr txBox="1"/>
          <p:nvPr userDrawn="1"/>
        </p:nvSpPr>
        <p:spPr>
          <a:xfrm>
            <a:off x="4340744" y="6518080"/>
            <a:ext cx="462609" cy="246221"/>
          </a:xfrm>
          <a:prstGeom prst="rect">
            <a:avLst/>
          </a:prstGeom>
          <a:noFill/>
        </p:spPr>
        <p:txBody>
          <a:bodyPr wrap="square" rtlCol="0">
            <a:spAutoFit/>
          </a:bodyPr>
          <a:lstStyle/>
          <a:p>
            <a:pPr algn="ctr" defTabSz="914363"/>
            <a:fld id="{0462CC3E-48DD-4274-8616-D549FD7B2C15}" type="slidenum">
              <a:rPr lang="en-US" sz="1000">
                <a:solidFill>
                  <a:srgbClr val="000000"/>
                </a:solidFill>
                <a:latin typeface="Segoe UI" pitchFamily="34" charset="0"/>
                <a:ea typeface="Segoe UI" pitchFamily="34" charset="0"/>
                <a:cs typeface="Segoe UI" pitchFamily="34" charset="0"/>
              </a:rPr>
              <a:pPr algn="ctr" defTabSz="914363"/>
              <a:t>‹#›</a:t>
            </a:fld>
            <a:endParaRPr lang="en-US" sz="1000" dirty="0">
              <a:solidFill>
                <a:srgbClr val="000000"/>
              </a:solidFill>
              <a:latin typeface="Segoe UI" pitchFamily="34" charset="0"/>
              <a:ea typeface="Segoe UI" pitchFamily="34" charset="0"/>
              <a:cs typeface="Segoe UI" pitchFamily="34" charset="0"/>
            </a:endParaRPr>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13" name="TextBox 12"/>
          <p:cNvSpPr txBox="1"/>
          <p:nvPr userDrawn="1"/>
        </p:nvSpPr>
        <p:spPr>
          <a:xfrm>
            <a:off x="7336427" y="133321"/>
            <a:ext cx="1502362" cy="230832"/>
          </a:xfrm>
          <a:prstGeom prst="rect">
            <a:avLst/>
          </a:prstGeom>
          <a:noFill/>
        </p:spPr>
        <p:txBody>
          <a:bodyPr wrap="square" rtlCol="0">
            <a:spAutoFit/>
          </a:bodyPr>
          <a:lstStyle/>
          <a:p>
            <a:pPr algn="r" defTabSz="914363"/>
            <a:r>
              <a:rPr lang="en-US" sz="900" dirty="0">
                <a:solidFill>
                  <a:srgbClr val="595959"/>
                </a:solidFill>
                <a:latin typeface="Segoe UI" pitchFamily="34" charset="0"/>
                <a:ea typeface="Segoe UI" pitchFamily="34" charset="0"/>
                <a:cs typeface="Segoe UI" pitchFamily="34" charset="0"/>
              </a:rPr>
              <a:t>Microsoft Confidential</a:t>
            </a:r>
          </a:p>
        </p:txBody>
      </p:sp>
      <p:pic>
        <p:nvPicPr>
          <p:cNvPr id="14" name="Picture 13"/>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15"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9" name="Title 1"/>
          <p:cNvSpPr>
            <a:spLocks noGrp="1"/>
          </p:cNvSpPr>
          <p:nvPr>
            <p:ph type="title" hasCustomPrompt="1"/>
          </p:nvPr>
        </p:nvSpPr>
        <p:spPr>
          <a:xfrm>
            <a:off x="389436" y="360402"/>
            <a:ext cx="8363938" cy="509171"/>
          </a:xfrm>
        </p:spPr>
        <p:txBody>
          <a:bodyPr anchor="t"/>
          <a:lstStyle>
            <a:lvl1pPr>
              <a:defRPr sz="3200" b="0">
                <a:solidFill>
                  <a:schemeClr val="tx1"/>
                </a:solidFill>
                <a:latin typeface="Segoe UI Light" pitchFamily="34" charset="0"/>
              </a:defRPr>
            </a:lvl1pPr>
          </a:lstStyle>
          <a:p>
            <a:r>
              <a:rPr lang="en-US" dirty="0" smtClean="0"/>
              <a:t>Click to edit Master title style </a:t>
            </a:r>
            <a:endParaRPr lang="en-US" dirty="0"/>
          </a:p>
        </p:txBody>
      </p:sp>
    </p:spTree>
    <p:extLst>
      <p:ext uri="{BB962C8B-B14F-4D97-AF65-F5344CB8AC3E}">
        <p14:creationId xmlns:p14="http://schemas.microsoft.com/office/powerpoint/2010/main" val="3009505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Legal Statem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3999" cy="6857999"/>
          </a:xfrm>
          <a:prstGeom prst="rect">
            <a:avLst/>
          </a:prstGeom>
        </p:spPr>
      </p:pic>
      <p:pic>
        <p:nvPicPr>
          <p:cNvPr id="8" name="Picture 7" descr="Microsoft_tagline_(gray).png"/>
          <p:cNvPicPr>
            <a:picLocks noChangeAspect="1"/>
          </p:cNvPicPr>
          <p:nvPr userDrawn="1"/>
        </p:nvPicPr>
        <p:blipFill>
          <a:blip r:embed="rId3" cstate="print">
            <a:lum bright="40000"/>
          </a:blip>
          <a:stretch>
            <a:fillRect/>
          </a:stretch>
        </p:blipFill>
        <p:spPr>
          <a:xfrm>
            <a:off x="1752600" y="2029968"/>
            <a:ext cx="5852160" cy="1170432"/>
          </a:xfrm>
          <a:prstGeom prst="rect">
            <a:avLst/>
          </a:prstGeom>
        </p:spPr>
      </p:pic>
      <p:sp>
        <p:nvSpPr>
          <p:cNvPr id="9" name="TextBox 8"/>
          <p:cNvSpPr txBox="1"/>
          <p:nvPr userDrawn="1"/>
        </p:nvSpPr>
        <p:spPr>
          <a:xfrm>
            <a:off x="1371600" y="4724400"/>
            <a:ext cx="6400800" cy="1295400"/>
          </a:xfrm>
          <a:prstGeom prst="rect">
            <a:avLst/>
          </a:prstGeom>
          <a:noFill/>
        </p:spPr>
        <p:txBody>
          <a:bodyPr wrap="square" lIns="0" tIns="0" rIns="0" bIns="0" rtlCol="0">
            <a:noAutofit/>
          </a:bodyPr>
          <a:lstStyle/>
          <a:p>
            <a:pPr algn="just"/>
            <a:r>
              <a:rPr lang="en-US" sz="800" dirty="0" smtClean="0">
                <a:solidFill>
                  <a:srgbClr val="FFFFFF"/>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p>
          <a:p>
            <a:endParaRPr lang="en-US" sz="1000" dirty="0" smtClean="0">
              <a:solidFill>
                <a:srgbClr val="FFFFFF"/>
              </a:solidFill>
            </a:endParaRPr>
          </a:p>
          <a:p>
            <a:pPr algn="ctr"/>
            <a:r>
              <a:rPr lang="en-US" sz="1000" b="1" dirty="0" smtClean="0">
                <a:solidFill>
                  <a:srgbClr val="FFFFFF"/>
                </a:solidFill>
              </a:rPr>
              <a:t>MICROSOFT MAKES NO WARRANTIES, EXPRESS, IMPLIED OR STATUTORY, AS TO THE </a:t>
            </a:r>
          </a:p>
          <a:p>
            <a:pPr algn="ctr"/>
            <a:r>
              <a:rPr lang="en-US" sz="1000" b="1" dirty="0" smtClean="0">
                <a:solidFill>
                  <a:srgbClr val="FFFFFF"/>
                </a:solidFill>
              </a:rPr>
              <a:t>INFORMATION IN THIS PRESENTATION.</a:t>
            </a:r>
          </a:p>
          <a:p>
            <a:pPr algn="ctr"/>
            <a:endParaRPr lang="en-US" sz="800" dirty="0" smtClean="0">
              <a:solidFill>
                <a:srgbClr val="FFFFFF"/>
              </a:solidFill>
            </a:endParaRPr>
          </a:p>
          <a:p>
            <a:pPr algn="ctr"/>
            <a:r>
              <a:rPr lang="en-US" sz="800" dirty="0" smtClean="0">
                <a:solidFill>
                  <a:srgbClr val="FFFFFF"/>
                </a:solidFill>
              </a:rPr>
              <a:t>© 2009 Microsoft Corporation. All rights reserved. Microsoft, Windows, Windows Vista and other product names are or may be registered trademarks and/or trademarks in the U.S. and/or other countries.</a:t>
            </a:r>
          </a:p>
          <a:p>
            <a:endParaRPr lang="en-US" dirty="0">
              <a:solidFill>
                <a:srgbClr val="FFFFFF"/>
              </a:solidFill>
            </a:endParaRPr>
          </a:p>
        </p:txBody>
      </p:sp>
      <p:sp>
        <p:nvSpPr>
          <p:cNvPr id="7" name="TextBox 6"/>
          <p:cNvSpPr txBox="1"/>
          <p:nvPr userDrawn="1"/>
        </p:nvSpPr>
        <p:spPr>
          <a:xfrm>
            <a:off x="6663122" y="6293082"/>
            <a:ext cx="1109278" cy="138499"/>
          </a:xfrm>
          <a:prstGeom prst="rect">
            <a:avLst/>
          </a:prstGeom>
          <a:noFill/>
        </p:spPr>
        <p:txBody>
          <a:bodyPr wrap="none" lIns="0" tIns="0" rIns="0" bIns="0" rtlCol="0">
            <a:spAutoFit/>
          </a:bodyPr>
          <a:lstStyle/>
          <a:p>
            <a:r>
              <a:rPr lang="en-US" sz="900" dirty="0" smtClean="0">
                <a:solidFill>
                  <a:srgbClr val="FFFFFF"/>
                </a:solidFill>
              </a:rPr>
              <a:t>Microsoft Confidential</a:t>
            </a:r>
            <a:endParaRPr lang="en-US" sz="900" dirty="0">
              <a:solidFill>
                <a:srgbClr val="FFFFFF"/>
              </a:solidFill>
            </a:endParaRPr>
          </a:p>
        </p:txBody>
      </p:sp>
      <p:pic>
        <p:nvPicPr>
          <p:cNvPr id="10" name="Picture 9" descr="Microsoft_Services_logo_(white).png"/>
          <p:cNvPicPr>
            <a:picLocks noChangeAspect="1"/>
          </p:cNvPicPr>
          <p:nvPr userDrawn="1"/>
        </p:nvPicPr>
        <p:blipFill>
          <a:blip r:embed="rId4" cstate="print"/>
          <a:stretch>
            <a:fillRect/>
          </a:stretch>
        </p:blipFill>
        <p:spPr>
          <a:xfrm>
            <a:off x="1371600" y="6248400"/>
            <a:ext cx="1385454" cy="228600"/>
          </a:xfrm>
          <a:prstGeom prst="rect">
            <a:avLst/>
          </a:prstGeom>
        </p:spPr>
      </p:pic>
      <p:grpSp>
        <p:nvGrpSpPr>
          <p:cNvPr id="14" name="Group 13"/>
          <p:cNvGrpSpPr/>
          <p:nvPr userDrawn="1"/>
        </p:nvGrpSpPr>
        <p:grpSpPr>
          <a:xfrm>
            <a:off x="1371600" y="4495800"/>
            <a:ext cx="6400800" cy="1600200"/>
            <a:chOff x="1371600" y="4495800"/>
            <a:chExt cx="6400800" cy="1600200"/>
          </a:xfrm>
        </p:grpSpPr>
        <p:cxnSp>
          <p:nvCxnSpPr>
            <p:cNvPr id="12" name="Straight Connector 11"/>
            <p:cNvCxnSpPr/>
            <p:nvPr userDrawn="1"/>
          </p:nvCxnSpPr>
          <p:spPr>
            <a:xfrm>
              <a:off x="1371600" y="4495800"/>
              <a:ext cx="6400800" cy="0"/>
            </a:xfrm>
            <a:prstGeom prst="line">
              <a:avLst/>
            </a:prstGeom>
            <a:ln>
              <a:solidFill>
                <a:schemeClr val="bg1"/>
              </a:solidFill>
            </a:ln>
          </p:spPr>
          <p:style>
            <a:lnRef idx="1">
              <a:schemeClr val="accent6"/>
            </a:lnRef>
            <a:fillRef idx="0">
              <a:schemeClr val="accent6"/>
            </a:fillRef>
            <a:effectRef idx="0">
              <a:schemeClr val="accent6"/>
            </a:effectRef>
            <a:fontRef idx="minor">
              <a:schemeClr val="tx1"/>
            </a:fontRef>
          </p:style>
        </p:cxnSp>
        <p:cxnSp>
          <p:nvCxnSpPr>
            <p:cNvPr id="13" name="Straight Connector 12"/>
            <p:cNvCxnSpPr/>
            <p:nvPr userDrawn="1"/>
          </p:nvCxnSpPr>
          <p:spPr>
            <a:xfrm>
              <a:off x="1371600" y="6096000"/>
              <a:ext cx="6400800" cy="0"/>
            </a:xfrm>
            <a:prstGeom prst="line">
              <a:avLst/>
            </a:prstGeom>
            <a:ln>
              <a:solidFill>
                <a:schemeClr val="bg1"/>
              </a:solidFill>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4103836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Page (Strategy B)">
    <p:spTree>
      <p:nvGrpSpPr>
        <p:cNvPr id="1" name=""/>
        <p:cNvGrpSpPr/>
        <p:nvPr/>
      </p:nvGrpSpPr>
      <p:grpSpPr>
        <a:xfrm>
          <a:off x="0" y="0"/>
          <a:ext cx="0" cy="0"/>
          <a:chOff x="0" y="0"/>
          <a:chExt cx="0" cy="0"/>
        </a:xfrm>
      </p:grpSpPr>
      <p:pic>
        <p:nvPicPr>
          <p:cNvPr id="12" name="Picture 11"/>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2173444"/>
            <a:ext cx="9144000" cy="2404872"/>
          </a:xfrm>
          <a:prstGeom prst="rect">
            <a:avLst/>
          </a:prstGeom>
        </p:spPr>
      </p:pic>
      <p:pic>
        <p:nvPicPr>
          <p:cNvPr id="16" name="Picture 15"/>
          <p:cNvPicPr preferRelativeResize="0">
            <a:picLocks/>
          </p:cNvPicPr>
          <p:nvPr userDrawn="1"/>
        </p:nvPicPr>
        <p:blipFill>
          <a:blip r:embed="rId3">
            <a:extLst>
              <a:ext uri="{28A0092B-C50C-407E-A947-70E740481C1C}">
                <a14:useLocalDpi xmlns:a14="http://schemas.microsoft.com/office/drawing/2010/main" val="0"/>
              </a:ext>
            </a:extLst>
          </a:blip>
          <a:stretch>
            <a:fillRect/>
          </a:stretch>
        </p:blipFill>
        <p:spPr>
          <a:xfrm>
            <a:off x="1" y="2173444"/>
            <a:ext cx="9144000" cy="2404872"/>
          </a:xfrm>
          <a:prstGeom prst="rect">
            <a:avLst/>
          </a:prstGeom>
        </p:spPr>
      </p:pic>
      <p:sp>
        <p:nvSpPr>
          <p:cNvPr id="10" name="Title 1"/>
          <p:cNvSpPr>
            <a:spLocks noGrp="1"/>
          </p:cNvSpPr>
          <p:nvPr>
            <p:ph type="ctrTitle" hasCustomPrompt="1"/>
          </p:nvPr>
        </p:nvSpPr>
        <p:spPr>
          <a:xfrm>
            <a:off x="513293" y="2397633"/>
            <a:ext cx="7996526" cy="487313"/>
          </a:xfrm>
        </p:spPr>
        <p:txBody>
          <a:bodyPr anchor="t" anchorCtr="0">
            <a:spAutoFit/>
          </a:bodyPr>
          <a:lstStyle>
            <a:lvl1pPr algn="l">
              <a:lnSpc>
                <a:spcPts val="3800"/>
              </a:lnSpc>
              <a:defRPr sz="3600" spc="0" baseline="0">
                <a:ln w="3175">
                  <a:solidFill>
                    <a:schemeClr val="bg1">
                      <a:alpha val="0"/>
                    </a:schemeClr>
                  </a:solidFill>
                </a:ln>
                <a:solidFill>
                  <a:srgbClr val="000000"/>
                </a:solidFill>
                <a:latin typeface="Segoe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021266"/>
            <a:ext cx="7996524" cy="655320"/>
          </a:xfrm>
        </p:spPr>
        <p:txBody>
          <a:bodyPr>
            <a:normAutofit/>
          </a:bodyPr>
          <a:lstStyle>
            <a:lvl1pPr marL="27432" indent="0" algn="l">
              <a:buNone/>
              <a:defRPr sz="1600">
                <a:ln>
                  <a:solidFill>
                    <a:schemeClr val="bg1">
                      <a:alpha val="0"/>
                    </a:schemeClr>
                  </a:solidFill>
                </a:ln>
                <a:solidFill>
                  <a:srgbClr val="000000"/>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ln>
                  <a:solidFill>
                    <a:schemeClr val="bg1">
                      <a:alpha val="0"/>
                    </a:schemeClr>
                  </a:solidFill>
                </a:ln>
                <a:solidFill>
                  <a:schemeClr val="tx1">
                    <a:lumMod val="75000"/>
                  </a:schemeClr>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20"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ln>
                  <a:solidFill>
                    <a:schemeClr val="bg1">
                      <a:alpha val="0"/>
                    </a:schemeClr>
                  </a:solidFill>
                </a:ln>
                <a:solidFill>
                  <a:schemeClr val="tx1">
                    <a:lumMod val="75000"/>
                  </a:schemeClr>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1" name="Picture 2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pic>
        <p:nvPicPr>
          <p:cNvPr id="9" name="Picture 6" descr="C:\Users\victor.melniciuc\Desktop\==Work\MCS BOM\ppt\JPEGs (ready)\MYM.png"/>
          <p:cNvPicPr>
            <a:picLocks noChangeAspect="1" noChangeArrowheads="1"/>
          </p:cNvPicPr>
          <p:nvPr userDrawn="1"/>
        </p:nvPicPr>
        <p:blipFill>
          <a:blip r:embed="rId5"/>
          <a:stretch>
            <a:fillRect/>
          </a:stretch>
        </p:blipFill>
        <p:spPr bwMode="auto">
          <a:xfrm>
            <a:off x="6783029" y="6484564"/>
            <a:ext cx="2025039" cy="141819"/>
          </a:xfrm>
          <a:prstGeom prst="rect">
            <a:avLst/>
          </a:prstGeom>
          <a:noFill/>
          <a:ln>
            <a:noFill/>
          </a:ln>
        </p:spPr>
      </p:pic>
    </p:spTree>
    <p:extLst>
      <p:ext uri="{BB962C8B-B14F-4D97-AF65-F5344CB8AC3E}">
        <p14:creationId xmlns:p14="http://schemas.microsoft.com/office/powerpoint/2010/main" val="411729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Page (Whit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37394" y="3390900"/>
            <a:ext cx="1669215" cy="76200"/>
          </a:xfrm>
          <a:prstGeom prst="rect">
            <a:avLst/>
          </a:prstGeom>
        </p:spPr>
      </p:pic>
      <p:sp>
        <p:nvSpPr>
          <p:cNvPr id="31" name="Text Placeholder 2"/>
          <p:cNvSpPr>
            <a:spLocks noGrp="1"/>
          </p:cNvSpPr>
          <p:nvPr>
            <p:ph type="body" idx="16"/>
          </p:nvPr>
        </p:nvSpPr>
        <p:spPr>
          <a:xfrm>
            <a:off x="273844" y="838795"/>
            <a:ext cx="8595360" cy="307777"/>
          </a:xfrm>
        </p:spPr>
        <p:txBody>
          <a:bodyPr anchor="t"/>
          <a:lstStyle>
            <a:lvl1pPr marL="0" indent="0">
              <a:buNone/>
              <a:tabLst>
                <a:tab pos="628650" algn="l"/>
              </a:tabLst>
              <a:defRPr sz="2000" b="0">
                <a:solidFill>
                  <a:schemeClr val="tx1">
                    <a:lumMod val="75000"/>
                  </a:schemeClr>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2" name="Title 1"/>
          <p:cNvSpPr>
            <a:spLocks noGrp="1"/>
          </p:cNvSpPr>
          <p:nvPr>
            <p:ph type="title"/>
          </p:nvPr>
        </p:nvSpPr>
        <p:spPr>
          <a:xfrm>
            <a:off x="273844" y="228600"/>
            <a:ext cx="8596313" cy="553998"/>
          </a:xfrm>
        </p:spPr>
        <p:txBody>
          <a:bodyPr/>
          <a:lstStyle/>
          <a:p>
            <a:r>
              <a:rPr lang="en-US" dirty="0" smtClean="0"/>
              <a:t>Click to edit Master title style</a:t>
            </a:r>
            <a:endParaRPr lang="en-US" dirty="0"/>
          </a:p>
        </p:txBody>
      </p:sp>
      <p:sp>
        <p:nvSpPr>
          <p:cNvPr id="6" name="Content Placeholder 5"/>
          <p:cNvSpPr>
            <a:spLocks noGrp="1"/>
          </p:cNvSpPr>
          <p:nvPr>
            <p:ph sz="quarter" idx="17"/>
          </p:nvPr>
        </p:nvSpPr>
        <p:spPr>
          <a:xfrm>
            <a:off x="258143" y="1276350"/>
            <a:ext cx="8595360" cy="21145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9478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Page (White)_Empty">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37394" y="3390900"/>
            <a:ext cx="1669215" cy="76200"/>
          </a:xfrm>
          <a:prstGeom prst="rect">
            <a:avLst/>
          </a:prstGeom>
        </p:spPr>
      </p:pic>
      <p:sp>
        <p:nvSpPr>
          <p:cNvPr id="2" name="Title 1"/>
          <p:cNvSpPr>
            <a:spLocks noGrp="1"/>
          </p:cNvSpPr>
          <p:nvPr>
            <p:ph type="title"/>
          </p:nvPr>
        </p:nvSpPr>
        <p:spPr>
          <a:xfrm>
            <a:off x="273844" y="228600"/>
            <a:ext cx="8596313" cy="553998"/>
          </a:xfrm>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273844" y="731520"/>
            <a:ext cx="8595360" cy="307777"/>
          </a:xfrm>
        </p:spPr>
        <p:txBody>
          <a:bodyPr/>
          <a:lstStyle>
            <a:lvl1pPr marL="0" indent="0">
              <a:buFontTx/>
              <a:buNone/>
              <a:defRPr>
                <a:latin typeface="+mj-lt"/>
              </a:defRPr>
            </a:lvl1pPr>
          </a:lstStyle>
          <a:p>
            <a:pPr lvl="0"/>
            <a:r>
              <a:rPr lang="en-US" dirty="0" smtClean="0"/>
              <a:t>Click to edit Master text styles</a:t>
            </a:r>
          </a:p>
        </p:txBody>
      </p:sp>
    </p:spTree>
    <p:extLst>
      <p:ext uri="{BB962C8B-B14F-4D97-AF65-F5344CB8AC3E}">
        <p14:creationId xmlns:p14="http://schemas.microsoft.com/office/powerpoint/2010/main" val="410929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37394" y="3390900"/>
            <a:ext cx="1669215" cy="76200"/>
          </a:xfrm>
          <a:prstGeom prst="rect">
            <a:avLst/>
          </a:prstGeom>
        </p:spPr>
      </p:pic>
      <p:sp>
        <p:nvSpPr>
          <p:cNvPr id="2" name="Title 1"/>
          <p:cNvSpPr>
            <a:spLocks noGrp="1"/>
          </p:cNvSpPr>
          <p:nvPr>
            <p:ph type="title"/>
          </p:nvPr>
        </p:nvSpPr>
        <p:spPr>
          <a:xfrm>
            <a:off x="269876" y="228600"/>
            <a:ext cx="8600282" cy="443198"/>
          </a:xfrm>
        </p:spPr>
        <p:txBody>
          <a:bodyPr vert="horz" wrap="square" lIns="0" tIns="0" rIns="0" bIns="0" rtlCol="0" anchor="t">
            <a:spAutoFit/>
          </a:bodyPr>
          <a:lstStyle>
            <a:lvl1pPr>
              <a:defRPr lang="en-US" dirty="0"/>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101193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pic>
        <p:nvPicPr>
          <p:cNvPr id="16" name="Picture 15"/>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0" y="2173444"/>
            <a:ext cx="9144089" cy="2404872"/>
          </a:xfrm>
          <a:prstGeom prst="rect">
            <a:avLst/>
          </a:prstGeom>
        </p:spPr>
      </p:pic>
      <p:pic>
        <p:nvPicPr>
          <p:cNvPr id="13" name="Picture 12"/>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3011" y="2173444"/>
            <a:ext cx="9144095" cy="2404872"/>
          </a:xfrm>
          <a:prstGeom prst="rect">
            <a:avLst/>
          </a:prstGeom>
        </p:spPr>
      </p:pic>
      <p:sp>
        <p:nvSpPr>
          <p:cNvPr id="10" name="Title 1"/>
          <p:cNvSpPr>
            <a:spLocks noGrp="1"/>
          </p:cNvSpPr>
          <p:nvPr>
            <p:ph type="ctrTitle" hasCustomPrompt="1"/>
          </p:nvPr>
        </p:nvSpPr>
        <p:spPr>
          <a:xfrm>
            <a:off x="513293" y="2854838"/>
            <a:ext cx="4250435"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425043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4"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17" name="Picture 16"/>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165762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Page (All Up)">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3011" y="2173444"/>
            <a:ext cx="9144095" cy="2404872"/>
          </a:xfrm>
          <a:prstGeom prst="rect">
            <a:avLst/>
          </a:prstGeom>
        </p:spPr>
      </p:pic>
      <p:pic>
        <p:nvPicPr>
          <p:cNvPr id="13" name="Picture 12"/>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3011" y="2173444"/>
            <a:ext cx="9144095" cy="2404872"/>
          </a:xfrm>
          <a:prstGeom prst="rect">
            <a:avLst/>
          </a:prstGeom>
        </p:spPr>
      </p:pic>
      <p:sp>
        <p:nvSpPr>
          <p:cNvPr id="10" name="Title 1"/>
          <p:cNvSpPr>
            <a:spLocks noGrp="1"/>
          </p:cNvSpPr>
          <p:nvPr>
            <p:ph type="ctrTitle" hasCustomPrompt="1"/>
          </p:nvPr>
        </p:nvSpPr>
        <p:spPr>
          <a:xfrm>
            <a:off x="513293" y="2854838"/>
            <a:ext cx="7996526"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799652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7"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1" name="Picture 2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260967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062512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Page (Strategy A)">
    <p:spTree>
      <p:nvGrpSpPr>
        <p:cNvPr id="1" name=""/>
        <p:cNvGrpSpPr/>
        <p:nvPr/>
      </p:nvGrpSpPr>
      <p:grpSpPr>
        <a:xfrm>
          <a:off x="0" y="0"/>
          <a:ext cx="0" cy="0"/>
          <a:chOff x="0" y="0"/>
          <a:chExt cx="0" cy="0"/>
        </a:xfrm>
      </p:grpSpPr>
      <p:pic>
        <p:nvPicPr>
          <p:cNvPr id="15" name="Picture 14"/>
          <p:cNvPicPr preferRelativeResize="0">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0" y="2173444"/>
            <a:ext cx="9144000" cy="2404872"/>
          </a:xfrm>
          <a:prstGeom prst="rect">
            <a:avLst/>
          </a:prstGeom>
        </p:spPr>
      </p:pic>
      <p:pic>
        <p:nvPicPr>
          <p:cNvPr id="16" name="Picture 15"/>
          <p:cNvPicPr preferRelativeResize="0">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1" y="2173444"/>
            <a:ext cx="9144000" cy="2404872"/>
          </a:xfrm>
          <a:prstGeom prst="rect">
            <a:avLst/>
          </a:prstGeom>
        </p:spPr>
      </p:pic>
      <p:sp>
        <p:nvSpPr>
          <p:cNvPr id="10" name="Title 1"/>
          <p:cNvSpPr>
            <a:spLocks noGrp="1"/>
          </p:cNvSpPr>
          <p:nvPr>
            <p:ph type="ctrTitle" hasCustomPrompt="1"/>
          </p:nvPr>
        </p:nvSpPr>
        <p:spPr>
          <a:xfrm>
            <a:off x="513293" y="2854838"/>
            <a:ext cx="7996526"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799652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20"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4" name="Picture 2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79534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Page (Strategy B)">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0" y="2173444"/>
            <a:ext cx="9144000" cy="2404872"/>
          </a:xfrm>
          <a:prstGeom prst="rect">
            <a:avLst/>
          </a:prstGeom>
        </p:spPr>
      </p:pic>
      <p:pic>
        <p:nvPicPr>
          <p:cNvPr id="16" name="Picture 15"/>
          <p:cNvPicPr preferRelativeResize="0">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1" y="2173444"/>
            <a:ext cx="9144000" cy="2404872"/>
          </a:xfrm>
          <a:prstGeom prst="rect">
            <a:avLst/>
          </a:prstGeom>
        </p:spPr>
      </p:pic>
      <p:sp>
        <p:nvSpPr>
          <p:cNvPr id="10" name="Title 1"/>
          <p:cNvSpPr>
            <a:spLocks noGrp="1"/>
          </p:cNvSpPr>
          <p:nvPr>
            <p:ph type="ctrTitle" hasCustomPrompt="1"/>
          </p:nvPr>
        </p:nvSpPr>
        <p:spPr>
          <a:xfrm>
            <a:off x="513293" y="2854838"/>
            <a:ext cx="7996526" cy="555626"/>
          </a:xfrm>
        </p:spPr>
        <p:txBody>
          <a:bodyPr anchor="b" anchorCtr="0">
            <a:noAutofit/>
          </a:bodyPr>
          <a:lstStyle>
            <a:lvl1pPr algn="l">
              <a:lnSpc>
                <a:spcPts val="3800"/>
              </a:lnSpc>
              <a:defRPr sz="3600" spc="0" baseline="0">
                <a:solidFill>
                  <a:srgbClr val="000000"/>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7996524" cy="655320"/>
          </a:xfrm>
        </p:spPr>
        <p:txBody>
          <a:bodyPr>
            <a:normAutofit/>
          </a:bodyPr>
          <a:lstStyle>
            <a:lvl1pPr marL="27432" indent="0" algn="l">
              <a:buNone/>
              <a:defRPr sz="1600">
                <a:solidFill>
                  <a:srgbClr val="000000"/>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20"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1" name="Picture 2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349111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Page (Consulting A)">
    <p:spTree>
      <p:nvGrpSpPr>
        <p:cNvPr id="1" name=""/>
        <p:cNvGrpSpPr/>
        <p:nvPr/>
      </p:nvGrpSpPr>
      <p:grpSpPr>
        <a:xfrm>
          <a:off x="0" y="0"/>
          <a:ext cx="0" cy="0"/>
          <a:chOff x="0" y="0"/>
          <a:chExt cx="0" cy="0"/>
        </a:xfrm>
      </p:grpSpPr>
      <p:pic>
        <p:nvPicPr>
          <p:cNvPr id="4" name="Picture 3"/>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3109" y="2173444"/>
            <a:ext cx="9144095" cy="2404872"/>
          </a:xfrm>
          <a:prstGeom prst="rect">
            <a:avLst/>
          </a:prstGeom>
        </p:spPr>
      </p:pic>
      <p:pic>
        <p:nvPicPr>
          <p:cNvPr id="5" name="Picture 4"/>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3109" y="2173444"/>
            <a:ext cx="9144000" cy="2404872"/>
          </a:xfrm>
          <a:prstGeom prst="rect">
            <a:avLst/>
          </a:prstGeom>
        </p:spPr>
      </p:pic>
      <p:sp>
        <p:nvSpPr>
          <p:cNvPr id="10" name="Title 1"/>
          <p:cNvSpPr>
            <a:spLocks noGrp="1"/>
          </p:cNvSpPr>
          <p:nvPr>
            <p:ph type="ctrTitle" hasCustomPrompt="1"/>
          </p:nvPr>
        </p:nvSpPr>
        <p:spPr>
          <a:xfrm>
            <a:off x="513293" y="2854838"/>
            <a:ext cx="4250435"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425043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4"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5"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4" name="Picture 2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235296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Page (Consulting B)">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3109" y="2173444"/>
            <a:ext cx="9144095" cy="2404872"/>
          </a:xfrm>
          <a:prstGeom prst="rect">
            <a:avLst/>
          </a:prstGeom>
        </p:spPr>
      </p:pic>
      <p:pic>
        <p:nvPicPr>
          <p:cNvPr id="5" name="Picture 4"/>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3109" y="2173444"/>
            <a:ext cx="9144000" cy="2404872"/>
          </a:xfrm>
          <a:prstGeom prst="rect">
            <a:avLst/>
          </a:prstGeom>
        </p:spPr>
      </p:pic>
      <p:sp>
        <p:nvSpPr>
          <p:cNvPr id="10" name="Title 1"/>
          <p:cNvSpPr>
            <a:spLocks noGrp="1"/>
          </p:cNvSpPr>
          <p:nvPr>
            <p:ph type="ctrTitle" hasCustomPrompt="1"/>
          </p:nvPr>
        </p:nvSpPr>
        <p:spPr>
          <a:xfrm>
            <a:off x="513293" y="2854838"/>
            <a:ext cx="4250435"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425043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4"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5"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13" name="Picture 12"/>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2630204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Page (Support A)">
    <p:spTree>
      <p:nvGrpSpPr>
        <p:cNvPr id="1" name=""/>
        <p:cNvGrpSpPr/>
        <p:nvPr/>
      </p:nvGrpSpPr>
      <p:grpSpPr>
        <a:xfrm>
          <a:off x="0" y="0"/>
          <a:ext cx="0" cy="0"/>
          <a:chOff x="0" y="0"/>
          <a:chExt cx="0" cy="0"/>
        </a:xfrm>
      </p:grpSpPr>
      <p:pic>
        <p:nvPicPr>
          <p:cNvPr id="13" name="Picture 12"/>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3109" y="2173444"/>
            <a:ext cx="9144000" cy="2404872"/>
          </a:xfrm>
          <a:prstGeom prst="rect">
            <a:avLst/>
          </a:prstGeom>
        </p:spPr>
      </p:pic>
      <p:pic>
        <p:nvPicPr>
          <p:cNvPr id="16" name="Picture 15"/>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3109" y="2173444"/>
            <a:ext cx="9144000" cy="2404872"/>
          </a:xfrm>
          <a:prstGeom prst="rect">
            <a:avLst/>
          </a:prstGeom>
        </p:spPr>
      </p:pic>
      <p:sp>
        <p:nvSpPr>
          <p:cNvPr id="10" name="Title 1"/>
          <p:cNvSpPr>
            <a:spLocks noGrp="1"/>
          </p:cNvSpPr>
          <p:nvPr>
            <p:ph type="ctrTitle" hasCustomPrompt="1"/>
          </p:nvPr>
        </p:nvSpPr>
        <p:spPr>
          <a:xfrm>
            <a:off x="513293" y="2854838"/>
            <a:ext cx="8085017"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3" y="3546203"/>
            <a:ext cx="8085015"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4"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5"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2" name="Picture 2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19740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Page (Support B)">
    <p:spTree>
      <p:nvGrpSpPr>
        <p:cNvPr id="1" name=""/>
        <p:cNvGrpSpPr/>
        <p:nvPr/>
      </p:nvGrpSpPr>
      <p:grpSpPr>
        <a:xfrm>
          <a:off x="0" y="0"/>
          <a:ext cx="0" cy="0"/>
          <a:chOff x="0" y="0"/>
          <a:chExt cx="0" cy="0"/>
        </a:xfrm>
      </p:grpSpPr>
      <p:pic>
        <p:nvPicPr>
          <p:cNvPr id="13" name="Picture 12"/>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3109" y="2173444"/>
            <a:ext cx="9144000" cy="2404872"/>
          </a:xfrm>
          <a:prstGeom prst="rect">
            <a:avLst/>
          </a:prstGeom>
        </p:spPr>
      </p:pic>
      <p:pic>
        <p:nvPicPr>
          <p:cNvPr id="16" name="Picture 15"/>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3109" y="2173444"/>
            <a:ext cx="9144000" cy="2404872"/>
          </a:xfrm>
          <a:prstGeom prst="rect">
            <a:avLst/>
          </a:prstGeom>
        </p:spPr>
      </p:pic>
      <p:sp>
        <p:nvSpPr>
          <p:cNvPr id="10" name="Title 1"/>
          <p:cNvSpPr>
            <a:spLocks noGrp="1"/>
          </p:cNvSpPr>
          <p:nvPr>
            <p:ph type="ctrTitle" hasCustomPrompt="1"/>
          </p:nvPr>
        </p:nvSpPr>
        <p:spPr>
          <a:xfrm>
            <a:off x="513293" y="2854838"/>
            <a:ext cx="4250435"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425043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4"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5"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0" name="Picture 1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324654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Architectur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email"/>
          <a:srcRect/>
          <a:stretch>
            <a:fillRect/>
          </a:stretch>
        </p:blipFill>
        <p:spPr bwMode="auto">
          <a:xfrm>
            <a:off x="6915761" y="6344457"/>
            <a:ext cx="1886441" cy="176104"/>
          </a:xfrm>
          <a:prstGeom prst="rect">
            <a:avLst/>
          </a:prstGeom>
          <a:noFill/>
        </p:spPr>
      </p:pic>
      <p:pic>
        <p:nvPicPr>
          <p:cNvPr id="9" name="Picture 3" descr="C:\Users\victor.melniciuc\Desktop\==Work\MCS BOM\assets\FAN2008058.JPG"/>
          <p:cNvPicPr>
            <a:picLocks noChangeAspect="1" noChangeArrowheads="1"/>
          </p:cNvPicPr>
          <p:nvPr userDrawn="1"/>
        </p:nvPicPr>
        <p:blipFill>
          <a:blip r:embed="rId3" cstate="email"/>
          <a:srcRect l="21453" t="16710" r="29526"/>
          <a:stretch>
            <a:fillRect/>
          </a:stretch>
        </p:blipFill>
        <p:spPr bwMode="auto">
          <a:xfrm>
            <a:off x="4743494" y="1005278"/>
            <a:ext cx="4398919" cy="5852722"/>
          </a:xfrm>
          <a:prstGeom prst="rect">
            <a:avLst/>
          </a:prstGeom>
          <a:noFill/>
          <a:ln>
            <a:noFill/>
          </a:ln>
        </p:spPr>
      </p:pic>
      <p:sp>
        <p:nvSpPr>
          <p:cNvPr id="10" name="Rectangle 9"/>
          <p:cNvSpPr/>
          <p:nvPr userDrawn="1"/>
        </p:nvSpPr>
        <p:spPr bwMode="auto">
          <a:xfrm>
            <a:off x="4743494" y="0"/>
            <a:ext cx="2858244"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userDrawn="1"/>
        </p:nvSpPr>
        <p:spPr bwMode="auto">
          <a:xfrm>
            <a:off x="0" y="1005278"/>
            <a:ext cx="9144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513292" y="1184665"/>
            <a:ext cx="7088446"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dirty="0" smtClean="0"/>
              <a:t>Agenda</a:t>
            </a:r>
            <a:endParaRPr lang="en-US" dirty="0"/>
          </a:p>
        </p:txBody>
      </p:sp>
      <p:sp>
        <p:nvSpPr>
          <p:cNvPr id="11" name="Content Placeholder 2"/>
          <p:cNvSpPr>
            <a:spLocks noGrp="1"/>
          </p:cNvSpPr>
          <p:nvPr>
            <p:ph idx="1" hasCustomPrompt="1"/>
          </p:nvPr>
        </p:nvSpPr>
        <p:spPr>
          <a:xfrm>
            <a:off x="513293" y="2130628"/>
            <a:ext cx="3887212"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smtClean="0"/>
              <a:t>Click to insert text</a:t>
            </a:r>
          </a:p>
        </p:txBody>
      </p:sp>
      <p:pic>
        <p:nvPicPr>
          <p:cNvPr id="12" name="Picture 1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352064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genda (Architecture 2)">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email"/>
          <a:srcRect/>
          <a:stretch>
            <a:fillRect/>
          </a:stretch>
        </p:blipFill>
        <p:spPr bwMode="auto">
          <a:xfrm>
            <a:off x="6915761" y="6344457"/>
            <a:ext cx="1886441" cy="176104"/>
          </a:xfrm>
          <a:prstGeom prst="rect">
            <a:avLst/>
          </a:prstGeom>
          <a:noFill/>
        </p:spPr>
      </p:pic>
      <p:pic>
        <p:nvPicPr>
          <p:cNvPr id="9" name="Picture 3"/>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l="6426" r="18387"/>
          <a:stretch>
            <a:fillRect/>
          </a:stretch>
        </p:blipFill>
        <p:spPr bwMode="auto">
          <a:xfrm>
            <a:off x="4743494" y="1005278"/>
            <a:ext cx="4400506" cy="5852722"/>
          </a:xfrm>
          <a:prstGeom prst="rect">
            <a:avLst/>
          </a:prstGeom>
          <a:noFill/>
          <a:ln>
            <a:noFill/>
          </a:ln>
        </p:spPr>
      </p:pic>
      <p:sp>
        <p:nvSpPr>
          <p:cNvPr id="10" name="Rectangle 9"/>
          <p:cNvSpPr/>
          <p:nvPr userDrawn="1"/>
        </p:nvSpPr>
        <p:spPr bwMode="auto">
          <a:xfrm>
            <a:off x="4743494" y="0"/>
            <a:ext cx="2858244"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userDrawn="1"/>
        </p:nvSpPr>
        <p:spPr bwMode="auto">
          <a:xfrm>
            <a:off x="0" y="1005278"/>
            <a:ext cx="9144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513292" y="1184665"/>
            <a:ext cx="7088445"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dirty="0" smtClean="0"/>
              <a:t>Agenda</a:t>
            </a:r>
            <a:endParaRPr lang="en-US" dirty="0"/>
          </a:p>
        </p:txBody>
      </p:sp>
      <p:sp>
        <p:nvSpPr>
          <p:cNvPr id="11" name="Content Placeholder 2"/>
          <p:cNvSpPr>
            <a:spLocks noGrp="1"/>
          </p:cNvSpPr>
          <p:nvPr>
            <p:ph idx="1" hasCustomPrompt="1"/>
          </p:nvPr>
        </p:nvSpPr>
        <p:spPr>
          <a:xfrm>
            <a:off x="513293" y="2130628"/>
            <a:ext cx="3887212"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smtClean="0"/>
              <a:t>Click to insert text</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3989353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eopl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email"/>
          <a:srcRect/>
          <a:stretch>
            <a:fillRect/>
          </a:stretch>
        </p:blipFill>
        <p:spPr bwMode="auto">
          <a:xfrm>
            <a:off x="6915761" y="6344457"/>
            <a:ext cx="1886441" cy="176104"/>
          </a:xfrm>
          <a:prstGeom prst="rect">
            <a:avLst/>
          </a:prstGeom>
          <a:noFill/>
        </p:spPr>
      </p:pic>
      <p:pic>
        <p:nvPicPr>
          <p:cNvPr id="9" name="Picture 3"/>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t="7401" r="30478"/>
          <a:stretch>
            <a:fillRect/>
          </a:stretch>
        </p:blipFill>
        <p:spPr bwMode="auto">
          <a:xfrm>
            <a:off x="4748405" y="1003300"/>
            <a:ext cx="4395595" cy="5854700"/>
          </a:xfrm>
          <a:prstGeom prst="rect">
            <a:avLst/>
          </a:prstGeom>
          <a:noFill/>
          <a:ln>
            <a:noFill/>
          </a:ln>
        </p:spPr>
      </p:pic>
      <p:sp>
        <p:nvSpPr>
          <p:cNvPr id="10" name="Rectangle 9"/>
          <p:cNvSpPr/>
          <p:nvPr userDrawn="1"/>
        </p:nvSpPr>
        <p:spPr bwMode="auto">
          <a:xfrm>
            <a:off x="4743494" y="0"/>
            <a:ext cx="2858244"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userDrawn="1"/>
        </p:nvSpPr>
        <p:spPr bwMode="auto">
          <a:xfrm>
            <a:off x="0" y="1005278"/>
            <a:ext cx="9144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513292" y="1184665"/>
            <a:ext cx="7088445"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dirty="0" smtClean="0"/>
              <a:t>Agenda</a:t>
            </a:r>
            <a:endParaRPr lang="en-US" dirty="0"/>
          </a:p>
        </p:txBody>
      </p:sp>
      <p:sp>
        <p:nvSpPr>
          <p:cNvPr id="12" name="Content Placeholder 2"/>
          <p:cNvSpPr>
            <a:spLocks noGrp="1"/>
          </p:cNvSpPr>
          <p:nvPr>
            <p:ph idx="1" hasCustomPrompt="1"/>
          </p:nvPr>
        </p:nvSpPr>
        <p:spPr>
          <a:xfrm>
            <a:off x="513293" y="2130628"/>
            <a:ext cx="3887212"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smtClean="0"/>
              <a:t>Click to insert text</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23150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Page (White)">
    <p:spTree>
      <p:nvGrpSpPr>
        <p:cNvPr id="1" name=""/>
        <p:cNvGrpSpPr/>
        <p:nvPr/>
      </p:nvGrpSpPr>
      <p:grpSpPr>
        <a:xfrm>
          <a:off x="0" y="0"/>
          <a:ext cx="0" cy="0"/>
          <a:chOff x="0" y="0"/>
          <a:chExt cx="0" cy="0"/>
        </a:xfrm>
      </p:grpSpPr>
      <p:sp>
        <p:nvSpPr>
          <p:cNvPr id="19" name="Content Placeholder 2"/>
          <p:cNvSpPr>
            <a:spLocks noGrp="1"/>
          </p:cNvSpPr>
          <p:nvPr>
            <p:ph idx="15"/>
          </p:nvPr>
        </p:nvSpPr>
        <p:spPr>
          <a:xfrm>
            <a:off x="648742" y="1463040"/>
            <a:ext cx="7924800" cy="1384995"/>
          </a:xfrm>
        </p:spPr>
        <p:txBody>
          <a:bodyPr/>
          <a:lstStyle>
            <a:lvl1pPr marL="274320" indent="-274320">
              <a:buClr>
                <a:srgbClr val="5191CD"/>
              </a:buClr>
              <a:buFontTx/>
              <a:buBlip>
                <a:blip r:embed="rId2"/>
              </a:buBlip>
              <a:defRPr sz="1400">
                <a:solidFill>
                  <a:schemeClr val="tx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2"/>
              </a:buBlip>
              <a:defRPr sz="1400">
                <a:solidFill>
                  <a:schemeClr val="tx1"/>
                </a:solidFill>
                <a:latin typeface="Segoe UI" pitchFamily="34" charset="0"/>
                <a:ea typeface="Segoe UI" pitchFamily="34" charset="0"/>
                <a:cs typeface="Segoe UI" pitchFamily="34" charset="0"/>
              </a:defRPr>
            </a:lvl2pPr>
            <a:lvl3pPr marL="82296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3pPr>
            <a:lvl4pPr marL="109728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4pPr>
            <a:lvl5pPr marL="137160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37394" y="3390900"/>
            <a:ext cx="1669215" cy="76200"/>
          </a:xfrm>
          <a:prstGeom prst="rect">
            <a:avLst/>
          </a:prstGeom>
        </p:spPr>
      </p:pic>
      <p:sp>
        <p:nvSpPr>
          <p:cNvPr id="17" name="TextBox 16"/>
          <p:cNvSpPr txBox="1"/>
          <p:nvPr userDrawn="1"/>
        </p:nvSpPr>
        <p:spPr>
          <a:xfrm>
            <a:off x="4340744" y="6518080"/>
            <a:ext cx="462609" cy="246221"/>
          </a:xfrm>
          <a:prstGeom prst="rect">
            <a:avLst/>
          </a:prstGeom>
          <a:noFill/>
        </p:spPr>
        <p:txBody>
          <a:bodyPr wrap="square" rtlCol="0">
            <a:spAutoFit/>
          </a:bodyPr>
          <a:lstStyle/>
          <a:p>
            <a:pPr algn="ctr" defTabSz="914363"/>
            <a:fld id="{0462CC3E-48DD-4274-8616-D549FD7B2C15}" type="slidenum">
              <a:rPr lang="en-US" sz="1000">
                <a:solidFill>
                  <a:srgbClr val="000000"/>
                </a:solidFill>
                <a:latin typeface="Segoe UI" pitchFamily="34" charset="0"/>
                <a:ea typeface="Segoe UI" pitchFamily="34" charset="0"/>
                <a:cs typeface="Segoe UI" pitchFamily="34" charset="0"/>
              </a:rPr>
              <a:pPr algn="ctr" defTabSz="914363"/>
              <a:t>‹#›</a:t>
            </a:fld>
            <a:endParaRPr lang="en-US" sz="1000" dirty="0">
              <a:solidFill>
                <a:srgbClr val="000000"/>
              </a:solidFill>
              <a:latin typeface="Segoe UI" pitchFamily="34" charset="0"/>
              <a:ea typeface="Segoe UI" pitchFamily="34" charset="0"/>
              <a:cs typeface="Segoe UI"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25" name="TextBox 24"/>
          <p:cNvSpPr txBox="1"/>
          <p:nvPr userDrawn="1"/>
        </p:nvSpPr>
        <p:spPr>
          <a:xfrm>
            <a:off x="7336427" y="133321"/>
            <a:ext cx="1502362" cy="230832"/>
          </a:xfrm>
          <a:prstGeom prst="rect">
            <a:avLst/>
          </a:prstGeom>
          <a:noFill/>
        </p:spPr>
        <p:txBody>
          <a:bodyPr wrap="square" rtlCol="0">
            <a:spAutoFit/>
          </a:bodyPr>
          <a:lstStyle/>
          <a:p>
            <a:pPr algn="r" defTabSz="914363"/>
            <a:r>
              <a:rPr lang="en-US" sz="900" dirty="0">
                <a:solidFill>
                  <a:srgbClr val="595959"/>
                </a:solidFill>
                <a:latin typeface="Segoe UI" pitchFamily="34" charset="0"/>
                <a:ea typeface="Segoe UI" pitchFamily="34" charset="0"/>
                <a:cs typeface="Segoe UI" pitchFamily="34" charset="0"/>
              </a:rPr>
              <a:t>Microsoft Confidential</a:t>
            </a:r>
          </a:p>
        </p:txBody>
      </p:sp>
      <p:pic>
        <p:nvPicPr>
          <p:cNvPr id="27" name="Picture 26"/>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30" name="Title 1"/>
          <p:cNvSpPr>
            <a:spLocks noGrp="1"/>
          </p:cNvSpPr>
          <p:nvPr>
            <p:ph type="title" hasCustomPrompt="1"/>
          </p:nvPr>
        </p:nvSpPr>
        <p:spPr>
          <a:xfrm>
            <a:off x="389436" y="360402"/>
            <a:ext cx="8363938" cy="509171"/>
          </a:xfrm>
        </p:spPr>
        <p:txBody>
          <a:bodyPr anchor="t"/>
          <a:lstStyle>
            <a:lvl1pPr>
              <a:defRPr sz="3200" b="0">
                <a:solidFill>
                  <a:schemeClr val="tx1"/>
                </a:solidFill>
                <a:latin typeface="Segoe UI Light" pitchFamily="34" charset="0"/>
              </a:defRPr>
            </a:lvl1pPr>
          </a:lstStyle>
          <a:p>
            <a:r>
              <a:rPr lang="en-US" dirty="0" smtClean="0"/>
              <a:t>Click to edit Master title style </a:t>
            </a:r>
            <a:endParaRPr lang="en-US" dirty="0"/>
          </a:p>
        </p:txBody>
      </p:sp>
      <p:sp>
        <p:nvSpPr>
          <p:cNvPr id="31"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423049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474335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Page (White)_Empt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737394" y="3390900"/>
            <a:ext cx="1669215" cy="76200"/>
          </a:xfrm>
          <a:prstGeom prst="rect">
            <a:avLst/>
          </a:prstGeom>
        </p:spPr>
      </p:pic>
      <p:sp>
        <p:nvSpPr>
          <p:cNvPr id="16" name="TextBox 15"/>
          <p:cNvSpPr txBox="1"/>
          <p:nvPr userDrawn="1"/>
        </p:nvSpPr>
        <p:spPr>
          <a:xfrm>
            <a:off x="4340744" y="6518080"/>
            <a:ext cx="462609" cy="246221"/>
          </a:xfrm>
          <a:prstGeom prst="rect">
            <a:avLst/>
          </a:prstGeom>
          <a:noFill/>
        </p:spPr>
        <p:txBody>
          <a:bodyPr wrap="square" rtlCol="0">
            <a:spAutoFit/>
          </a:bodyPr>
          <a:lstStyle/>
          <a:p>
            <a:pPr algn="ctr" defTabSz="914363"/>
            <a:fld id="{0462CC3E-48DD-4274-8616-D549FD7B2C15}" type="slidenum">
              <a:rPr lang="en-US" sz="1000">
                <a:solidFill>
                  <a:srgbClr val="000000"/>
                </a:solidFill>
                <a:latin typeface="Segoe UI" pitchFamily="34" charset="0"/>
                <a:ea typeface="Segoe UI" pitchFamily="34" charset="0"/>
                <a:cs typeface="Segoe UI" pitchFamily="34" charset="0"/>
              </a:rPr>
              <a:pPr algn="ctr" defTabSz="914363"/>
              <a:t>‹#›</a:t>
            </a:fld>
            <a:endParaRPr lang="en-US" sz="1000" dirty="0">
              <a:solidFill>
                <a:srgbClr val="000000"/>
              </a:solidFill>
              <a:latin typeface="Segoe UI" pitchFamily="34" charset="0"/>
              <a:ea typeface="Segoe UI" pitchFamily="34" charset="0"/>
              <a:cs typeface="Segoe UI" pitchFamily="34" charset="0"/>
            </a:endParaRPr>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13" name="TextBox 12"/>
          <p:cNvSpPr txBox="1"/>
          <p:nvPr userDrawn="1"/>
        </p:nvSpPr>
        <p:spPr>
          <a:xfrm>
            <a:off x="7336427" y="133321"/>
            <a:ext cx="1502362" cy="230832"/>
          </a:xfrm>
          <a:prstGeom prst="rect">
            <a:avLst/>
          </a:prstGeom>
          <a:noFill/>
        </p:spPr>
        <p:txBody>
          <a:bodyPr wrap="square" rtlCol="0">
            <a:spAutoFit/>
          </a:bodyPr>
          <a:lstStyle/>
          <a:p>
            <a:pPr algn="r" defTabSz="914363"/>
            <a:r>
              <a:rPr lang="en-US" sz="900" dirty="0">
                <a:solidFill>
                  <a:srgbClr val="595959"/>
                </a:solidFill>
                <a:latin typeface="Segoe UI" pitchFamily="34" charset="0"/>
                <a:ea typeface="Segoe UI" pitchFamily="34" charset="0"/>
                <a:cs typeface="Segoe UI" pitchFamily="34" charset="0"/>
              </a:rPr>
              <a:t>Microsoft Confidential</a:t>
            </a:r>
          </a:p>
        </p:txBody>
      </p:sp>
      <p:pic>
        <p:nvPicPr>
          <p:cNvPr id="14" name="Picture 13"/>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15"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9" name="Title 1"/>
          <p:cNvSpPr>
            <a:spLocks noGrp="1"/>
          </p:cNvSpPr>
          <p:nvPr>
            <p:ph type="title" hasCustomPrompt="1"/>
          </p:nvPr>
        </p:nvSpPr>
        <p:spPr>
          <a:xfrm>
            <a:off x="389436" y="360402"/>
            <a:ext cx="8363938" cy="509171"/>
          </a:xfrm>
        </p:spPr>
        <p:txBody>
          <a:bodyPr anchor="t"/>
          <a:lstStyle>
            <a:lvl1pPr>
              <a:defRPr sz="3200" b="0">
                <a:solidFill>
                  <a:schemeClr val="tx1"/>
                </a:solidFill>
                <a:latin typeface="Segoe UI Light" pitchFamily="34" charset="0"/>
              </a:defRPr>
            </a:lvl1pPr>
          </a:lstStyle>
          <a:p>
            <a:r>
              <a:rPr lang="en-US" dirty="0" smtClean="0"/>
              <a:t>Click to edit Master title style </a:t>
            </a:r>
            <a:endParaRPr lang="en-US" dirty="0"/>
          </a:p>
        </p:txBody>
      </p:sp>
    </p:spTree>
    <p:extLst>
      <p:ext uri="{BB962C8B-B14F-4D97-AF65-F5344CB8AC3E}">
        <p14:creationId xmlns:p14="http://schemas.microsoft.com/office/powerpoint/2010/main" val="256835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ent Page (Building)">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389436" y="1920904"/>
            <a:ext cx="8745036" cy="4266619"/>
          </a:xfrm>
          <a:prstGeom prst="rect">
            <a:avLst/>
          </a:prstGeom>
          <a:noFill/>
        </p:spPr>
      </p:pic>
      <p:sp>
        <p:nvSpPr>
          <p:cNvPr id="19" name="Content Placeholder 2"/>
          <p:cNvSpPr>
            <a:spLocks noGrp="1"/>
          </p:cNvSpPr>
          <p:nvPr>
            <p:ph idx="15"/>
          </p:nvPr>
        </p:nvSpPr>
        <p:spPr>
          <a:xfrm>
            <a:off x="648742" y="1463040"/>
            <a:ext cx="7924800" cy="1384995"/>
          </a:xfrm>
        </p:spPr>
        <p:txBody>
          <a:bodyPr/>
          <a:lstStyle>
            <a:lvl1pPr marL="274320" indent="-274320">
              <a:buClr>
                <a:srgbClr val="5191CD"/>
              </a:buClr>
              <a:buFontTx/>
              <a:buBlip>
                <a:blip r:embed="rId3"/>
              </a:buBlip>
              <a:defRPr sz="1400">
                <a:solidFill>
                  <a:schemeClr val="tx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3"/>
              </a:buBlip>
              <a:defRPr sz="1400">
                <a:solidFill>
                  <a:schemeClr val="tx1"/>
                </a:solidFill>
                <a:latin typeface="Segoe UI" pitchFamily="34" charset="0"/>
                <a:ea typeface="Segoe UI" pitchFamily="34" charset="0"/>
                <a:cs typeface="Segoe UI" pitchFamily="34" charset="0"/>
              </a:defRPr>
            </a:lvl2pPr>
            <a:lvl3pPr marL="82296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3pPr>
            <a:lvl4pPr marL="109728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4pPr>
            <a:lvl5pPr marL="1371600" indent="-274320">
              <a:buClr>
                <a:srgbClr val="5191CD"/>
              </a:buClr>
              <a:buFont typeface="Segoe" charset="0"/>
              <a:buChar char="–"/>
              <a:defRPr sz="140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sp>
        <p:nvSpPr>
          <p:cNvPr id="17" name="TextBox 16"/>
          <p:cNvSpPr txBox="1"/>
          <p:nvPr userDrawn="1"/>
        </p:nvSpPr>
        <p:spPr>
          <a:xfrm>
            <a:off x="4340744" y="6518080"/>
            <a:ext cx="462609" cy="246221"/>
          </a:xfrm>
          <a:prstGeom prst="rect">
            <a:avLst/>
          </a:prstGeom>
          <a:noFill/>
        </p:spPr>
        <p:txBody>
          <a:bodyPr wrap="square" rtlCol="0">
            <a:spAutoFit/>
          </a:bodyPr>
          <a:lstStyle/>
          <a:p>
            <a:pPr algn="ctr" defTabSz="914363"/>
            <a:fld id="{0462CC3E-48DD-4274-8616-D549FD7B2C15}" type="slidenum">
              <a:rPr lang="en-US" sz="1000">
                <a:solidFill>
                  <a:srgbClr val="000000"/>
                </a:solidFill>
                <a:latin typeface="Segoe UI" pitchFamily="34" charset="0"/>
                <a:ea typeface="Segoe UI" pitchFamily="34" charset="0"/>
                <a:cs typeface="Segoe UI" pitchFamily="34" charset="0"/>
              </a:rPr>
              <a:pPr algn="ctr" defTabSz="914363"/>
              <a:t>‹#›</a:t>
            </a:fld>
            <a:endParaRPr lang="en-US" sz="1000" dirty="0">
              <a:solidFill>
                <a:srgbClr val="000000"/>
              </a:solidFill>
              <a:latin typeface="Segoe UI" pitchFamily="34" charset="0"/>
              <a:ea typeface="Segoe UI" pitchFamily="34" charset="0"/>
              <a:cs typeface="Segoe UI"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25" name="TextBox 24"/>
          <p:cNvSpPr txBox="1"/>
          <p:nvPr userDrawn="1"/>
        </p:nvSpPr>
        <p:spPr>
          <a:xfrm>
            <a:off x="7336427" y="133321"/>
            <a:ext cx="1502362" cy="230832"/>
          </a:xfrm>
          <a:prstGeom prst="rect">
            <a:avLst/>
          </a:prstGeom>
          <a:noFill/>
        </p:spPr>
        <p:txBody>
          <a:bodyPr wrap="square" rtlCol="0">
            <a:spAutoFit/>
          </a:bodyPr>
          <a:lstStyle/>
          <a:p>
            <a:pPr algn="r" defTabSz="914363"/>
            <a:r>
              <a:rPr lang="en-US" sz="900" dirty="0">
                <a:solidFill>
                  <a:srgbClr val="595959"/>
                </a:solidFill>
                <a:latin typeface="Segoe UI" pitchFamily="34" charset="0"/>
                <a:ea typeface="Segoe UI" pitchFamily="34" charset="0"/>
                <a:cs typeface="Segoe UI" pitchFamily="34" charset="0"/>
              </a:rPr>
              <a:t>Microsoft Confidential</a:t>
            </a:r>
          </a:p>
        </p:txBody>
      </p:sp>
      <p:pic>
        <p:nvPicPr>
          <p:cNvPr id="27" name="Picture 26"/>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30" name="Title 1"/>
          <p:cNvSpPr>
            <a:spLocks noGrp="1"/>
          </p:cNvSpPr>
          <p:nvPr>
            <p:ph type="title" hasCustomPrompt="1"/>
          </p:nvPr>
        </p:nvSpPr>
        <p:spPr>
          <a:xfrm>
            <a:off x="389436" y="360402"/>
            <a:ext cx="8363938" cy="509171"/>
          </a:xfrm>
        </p:spPr>
        <p:txBody>
          <a:bodyPr anchor="t"/>
          <a:lstStyle>
            <a:lvl1pPr>
              <a:defRPr sz="3200" b="0" baseline="0">
                <a:solidFill>
                  <a:schemeClr val="tx1"/>
                </a:solidFill>
                <a:latin typeface="Segoe UI Light" pitchFamily="34" charset="0"/>
              </a:defRPr>
            </a:lvl1pPr>
          </a:lstStyle>
          <a:p>
            <a:r>
              <a:rPr lang="en-US" dirty="0" smtClean="0"/>
              <a:t>Click to edit Master title style </a:t>
            </a:r>
            <a:endParaRPr lang="en-US" dirty="0"/>
          </a:p>
        </p:txBody>
      </p:sp>
      <p:sp>
        <p:nvSpPr>
          <p:cNvPr id="14"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baseline="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38096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ent Page (Building) empty">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398963" y="1920905"/>
            <a:ext cx="8745036" cy="4266619"/>
          </a:xfrm>
          <a:prstGeom prst="rect">
            <a:avLst/>
          </a:prstGeom>
          <a:noFill/>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sp>
        <p:nvSpPr>
          <p:cNvPr id="17" name="TextBox 16"/>
          <p:cNvSpPr txBox="1"/>
          <p:nvPr userDrawn="1"/>
        </p:nvSpPr>
        <p:spPr>
          <a:xfrm>
            <a:off x="4340744" y="6518080"/>
            <a:ext cx="462609" cy="246221"/>
          </a:xfrm>
          <a:prstGeom prst="rect">
            <a:avLst/>
          </a:prstGeom>
          <a:noFill/>
        </p:spPr>
        <p:txBody>
          <a:bodyPr wrap="square" rtlCol="0">
            <a:spAutoFit/>
          </a:bodyPr>
          <a:lstStyle/>
          <a:p>
            <a:pPr algn="ctr" defTabSz="914363"/>
            <a:fld id="{0462CC3E-48DD-4274-8616-D549FD7B2C15}" type="slidenum">
              <a:rPr lang="en-US" sz="1000">
                <a:solidFill>
                  <a:srgbClr val="000000"/>
                </a:solidFill>
                <a:latin typeface="Segoe UI" pitchFamily="34" charset="0"/>
                <a:ea typeface="Segoe UI" pitchFamily="34" charset="0"/>
                <a:cs typeface="Segoe UI" pitchFamily="34" charset="0"/>
              </a:rPr>
              <a:pPr algn="ctr" defTabSz="914363"/>
              <a:t>‹#›</a:t>
            </a:fld>
            <a:endParaRPr lang="en-US" sz="1000" dirty="0">
              <a:solidFill>
                <a:srgbClr val="000000"/>
              </a:solidFill>
              <a:latin typeface="Segoe UI" pitchFamily="34" charset="0"/>
              <a:ea typeface="Segoe UI" pitchFamily="34" charset="0"/>
              <a:cs typeface="Segoe UI" pitchFamily="34" charset="0"/>
            </a:endParaRPr>
          </a:p>
        </p:txBody>
      </p:sp>
      <p:pic>
        <p:nvPicPr>
          <p:cNvPr id="23" name="Picture 2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25" name="TextBox 24"/>
          <p:cNvSpPr txBox="1"/>
          <p:nvPr userDrawn="1"/>
        </p:nvSpPr>
        <p:spPr>
          <a:xfrm>
            <a:off x="7336427" y="133321"/>
            <a:ext cx="1502362" cy="230832"/>
          </a:xfrm>
          <a:prstGeom prst="rect">
            <a:avLst/>
          </a:prstGeom>
          <a:noFill/>
        </p:spPr>
        <p:txBody>
          <a:bodyPr wrap="square" rtlCol="0">
            <a:spAutoFit/>
          </a:bodyPr>
          <a:lstStyle/>
          <a:p>
            <a:pPr algn="r" defTabSz="914363"/>
            <a:r>
              <a:rPr lang="en-US" sz="900" dirty="0">
                <a:solidFill>
                  <a:srgbClr val="595959"/>
                </a:solidFill>
                <a:latin typeface="Segoe UI" pitchFamily="34" charset="0"/>
                <a:ea typeface="Segoe UI" pitchFamily="34" charset="0"/>
                <a:cs typeface="Segoe UI" pitchFamily="34" charset="0"/>
              </a:rPr>
              <a:t>Microsoft Confidential</a:t>
            </a:r>
          </a:p>
        </p:txBody>
      </p:sp>
      <p:pic>
        <p:nvPicPr>
          <p:cNvPr id="27" name="Picture 26"/>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30" name="Title 1"/>
          <p:cNvSpPr>
            <a:spLocks noGrp="1"/>
          </p:cNvSpPr>
          <p:nvPr>
            <p:ph type="title" hasCustomPrompt="1"/>
          </p:nvPr>
        </p:nvSpPr>
        <p:spPr>
          <a:xfrm>
            <a:off x="389436" y="360402"/>
            <a:ext cx="8363938" cy="509171"/>
          </a:xfrm>
        </p:spPr>
        <p:txBody>
          <a:bodyPr anchor="t"/>
          <a:lstStyle>
            <a:lvl1pPr>
              <a:defRPr sz="3200" b="0" baseline="0">
                <a:solidFill>
                  <a:schemeClr val="tx1"/>
                </a:solidFill>
                <a:latin typeface="Segoe UI Light" pitchFamily="34" charset="0"/>
              </a:defRPr>
            </a:lvl1pPr>
          </a:lstStyle>
          <a:p>
            <a:r>
              <a:rPr lang="en-US" dirty="0" smtClean="0"/>
              <a:t>Click to edit Master title style </a:t>
            </a:r>
            <a:endParaRPr lang="en-US" dirty="0"/>
          </a:p>
        </p:txBody>
      </p:sp>
      <p:sp>
        <p:nvSpPr>
          <p:cNvPr id="13"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baseline="0">
                <a:solidFill>
                  <a:srgbClr val="949699"/>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23264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Rectangle 2"/>
          <p:cNvSpPr/>
          <p:nvPr userDrawn="1"/>
        </p:nvSpPr>
        <p:spPr bwMode="auto">
          <a:xfrm>
            <a:off x="0" y="0"/>
            <a:ext cx="9144000"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5" name="TextBox 4"/>
          <p:cNvSpPr txBox="1"/>
          <p:nvPr userDrawn="1"/>
        </p:nvSpPr>
        <p:spPr>
          <a:xfrm>
            <a:off x="198021" y="6495393"/>
            <a:ext cx="1001877" cy="215444"/>
          </a:xfrm>
          <a:prstGeom prst="rect">
            <a:avLst/>
          </a:prstGeom>
          <a:noFill/>
        </p:spPr>
        <p:txBody>
          <a:bodyPr wrap="none" lIns="0" tIns="0" rIns="0" bIns="0" rtlCol="0">
            <a:spAutoFit/>
          </a:bodyPr>
          <a:lstStyle/>
          <a:p>
            <a:pPr defTabSz="914363"/>
            <a:r>
              <a:rPr lang="en-US" sz="1400" dirty="0">
                <a:solidFill>
                  <a:srgbClr val="FFFFFF"/>
                </a:solidFill>
              </a:rPr>
              <a:t>Hidden Slide</a:t>
            </a:r>
          </a:p>
        </p:txBody>
      </p:sp>
      <p:sp>
        <p:nvSpPr>
          <p:cNvPr id="6" name="Content Placeholder 2"/>
          <p:cNvSpPr>
            <a:spLocks noGrp="1"/>
          </p:cNvSpPr>
          <p:nvPr>
            <p:ph idx="1"/>
          </p:nvPr>
        </p:nvSpPr>
        <p:spPr>
          <a:xfrm>
            <a:off x="511545" y="1010187"/>
            <a:ext cx="7924800" cy="1154162"/>
          </a:xfrm>
        </p:spPr>
        <p:txBody>
          <a:bodyPr/>
          <a:lstStyle>
            <a:lvl1pPr marL="274320" indent="-274320">
              <a:buClr>
                <a:srgbClr val="5191CD"/>
              </a:buClr>
              <a:buFontTx/>
              <a:buBlip>
                <a:blip r:embed="rId2"/>
              </a:buBlip>
              <a:defRPr sz="1300">
                <a:solidFill>
                  <a:schemeClr val="bg1"/>
                </a:solidFill>
                <a:latin typeface="+mn-lt"/>
              </a:defRPr>
            </a:lvl1pPr>
            <a:lvl2pPr marL="548640" indent="-274320">
              <a:buClr>
                <a:srgbClr val="5191CD"/>
              </a:buClr>
              <a:buSzPct val="75000"/>
              <a:buFontTx/>
              <a:buBlip>
                <a:blip r:embed="rId2"/>
              </a:buBlip>
              <a:defRPr sz="1200">
                <a:solidFill>
                  <a:schemeClr val="bg1"/>
                </a:solidFill>
                <a:latin typeface="+mn-lt"/>
              </a:defRPr>
            </a:lvl2pPr>
            <a:lvl3pPr marL="822960" indent="-274320">
              <a:buClr>
                <a:srgbClr val="5191CD"/>
              </a:buClr>
              <a:buFont typeface="Segoe" charset="0"/>
              <a:buChar char="–"/>
              <a:defRPr sz="1100">
                <a:solidFill>
                  <a:schemeClr val="bg1"/>
                </a:solidFill>
                <a:latin typeface="+mn-lt"/>
              </a:defRPr>
            </a:lvl3pPr>
            <a:lvl4pPr marL="1097280" indent="-274320">
              <a:buClr>
                <a:srgbClr val="5191CD"/>
              </a:buClr>
              <a:buFont typeface="Segoe" charset="0"/>
              <a:buChar char="–"/>
              <a:defRPr sz="1000">
                <a:solidFill>
                  <a:schemeClr val="bg1"/>
                </a:solidFill>
                <a:latin typeface="+mn-lt"/>
              </a:defRPr>
            </a:lvl4pPr>
            <a:lvl5pPr marL="1371600" indent="-274320">
              <a:buClr>
                <a:srgbClr val="5191CD"/>
              </a:buClr>
              <a:buFont typeface="Segoe" charset="0"/>
              <a:buChar char="–"/>
              <a:defRPr sz="900">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2931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Q&amp;A Option 1">
    <p:spTree>
      <p:nvGrpSpPr>
        <p:cNvPr id="1" name=""/>
        <p:cNvGrpSpPr/>
        <p:nvPr/>
      </p:nvGrpSpPr>
      <p:grpSpPr>
        <a:xfrm>
          <a:off x="0" y="0"/>
          <a:ext cx="0" cy="0"/>
          <a:chOff x="0" y="0"/>
          <a:chExt cx="0" cy="0"/>
        </a:xfrm>
      </p:grpSpPr>
      <p:pic>
        <p:nvPicPr>
          <p:cNvPr id="2" name="Picture 2" descr="C:\Users\v-ameshm\Desktop\ladywritingtext.jpg"/>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1" y="-604"/>
            <a:ext cx="9175805" cy="685860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2" y="4097868"/>
            <a:ext cx="9175805"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dirty="0">
              <a:solidFill>
                <a:srgbClr val="FFFFFF"/>
              </a:solidFill>
            </a:endParaRP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7" name="Title 1"/>
          <p:cNvSpPr>
            <a:spLocks noGrp="1"/>
          </p:cNvSpPr>
          <p:nvPr>
            <p:ph type="ctrTitle" hasCustomPrompt="1"/>
          </p:nvPr>
        </p:nvSpPr>
        <p:spPr>
          <a:xfrm>
            <a:off x="545393" y="4482889"/>
            <a:ext cx="8085015"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smtClean="0"/>
              <a:t>Click to Edit</a:t>
            </a:r>
            <a:endParaRPr lang="en-US" dirty="0"/>
          </a:p>
        </p:txBody>
      </p:sp>
    </p:spTree>
    <p:extLst>
      <p:ext uri="{BB962C8B-B14F-4D97-AF65-F5344CB8AC3E}">
        <p14:creationId xmlns:p14="http://schemas.microsoft.com/office/powerpoint/2010/main" val="116300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Q&amp;A Option 2">
    <p:spTree>
      <p:nvGrpSpPr>
        <p:cNvPr id="1" name=""/>
        <p:cNvGrpSpPr/>
        <p:nvPr/>
      </p:nvGrpSpPr>
      <p:grpSpPr>
        <a:xfrm>
          <a:off x="0" y="0"/>
          <a:ext cx="0" cy="0"/>
          <a:chOff x="0" y="0"/>
          <a:chExt cx="0" cy="0"/>
        </a:xfrm>
      </p:grpSpPr>
      <p:pic>
        <p:nvPicPr>
          <p:cNvPr id="7" name="Picture 2" descr="C:\Users\v-ameshm\Desktop\chess1.jpg"/>
          <p:cNvPicPr>
            <a:picLocks noChangeAspect="1" noChangeArrowheads="1"/>
          </p:cNvPicPr>
          <p:nvPr userDrawn="1"/>
        </p:nvPicPr>
        <p:blipFill rotWithShape="1">
          <a:blip r:embed="rId2"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2" y="4097868"/>
            <a:ext cx="9144002"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dirty="0">
              <a:solidFill>
                <a:srgbClr val="FFFFFF"/>
              </a:solidFill>
            </a:endParaRP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8" name="Title 1"/>
          <p:cNvSpPr>
            <a:spLocks noGrp="1"/>
          </p:cNvSpPr>
          <p:nvPr>
            <p:ph type="ctrTitle" hasCustomPrompt="1"/>
          </p:nvPr>
        </p:nvSpPr>
        <p:spPr>
          <a:xfrm>
            <a:off x="545393" y="4482889"/>
            <a:ext cx="8085015"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smtClean="0"/>
              <a:t>Click to Edit</a:t>
            </a:r>
            <a:endParaRPr lang="en-US" dirty="0"/>
          </a:p>
        </p:txBody>
      </p:sp>
    </p:spTree>
    <p:extLst>
      <p:ext uri="{BB962C8B-B14F-4D97-AF65-F5344CB8AC3E}">
        <p14:creationId xmlns:p14="http://schemas.microsoft.com/office/powerpoint/2010/main" val="103757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Q&amp;A Option 3">
    <p:spTree>
      <p:nvGrpSpPr>
        <p:cNvPr id="1" name=""/>
        <p:cNvGrpSpPr/>
        <p:nvPr/>
      </p:nvGrpSpPr>
      <p:grpSpPr>
        <a:xfrm>
          <a:off x="0" y="0"/>
          <a:ext cx="0" cy="0"/>
          <a:chOff x="0" y="0"/>
          <a:chExt cx="0" cy="0"/>
        </a:xfrm>
      </p:grpSpPr>
      <p:pic>
        <p:nvPicPr>
          <p:cNvPr id="8" name="Picture 2" descr="C:\Users\v-ameshm\Desktop\blueprint3.jpg"/>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a:stretch>
        </p:blipFill>
        <p:spPr bwMode="auto">
          <a:xfrm>
            <a:off x="0" y="0"/>
            <a:ext cx="9144000" cy="68422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2" y="4097868"/>
            <a:ext cx="9144001"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dirty="0">
              <a:solidFill>
                <a:srgbClr val="FFFFFF"/>
              </a:solidFill>
            </a:endParaRPr>
          </a:p>
        </p:txBody>
      </p:sp>
      <p:pic>
        <p:nvPicPr>
          <p:cNvPr id="6" name="Picture 5"/>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9" name="Title 1"/>
          <p:cNvSpPr>
            <a:spLocks noGrp="1"/>
          </p:cNvSpPr>
          <p:nvPr>
            <p:ph type="ctrTitle" hasCustomPrompt="1"/>
          </p:nvPr>
        </p:nvSpPr>
        <p:spPr>
          <a:xfrm>
            <a:off x="545393" y="4482889"/>
            <a:ext cx="8085015"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smtClean="0"/>
              <a:t>Click to Edit</a:t>
            </a:r>
            <a:endParaRPr lang="en-US" dirty="0"/>
          </a:p>
        </p:txBody>
      </p:sp>
    </p:spTree>
    <p:extLst>
      <p:ext uri="{BB962C8B-B14F-4D97-AF65-F5344CB8AC3E}">
        <p14:creationId xmlns:p14="http://schemas.microsoft.com/office/powerpoint/2010/main" val="14524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Q&amp;A Option 4">
    <p:spTree>
      <p:nvGrpSpPr>
        <p:cNvPr id="1" name=""/>
        <p:cNvGrpSpPr/>
        <p:nvPr/>
      </p:nvGrpSpPr>
      <p:grpSpPr>
        <a:xfrm>
          <a:off x="0" y="0"/>
          <a:ext cx="0" cy="0"/>
          <a:chOff x="0" y="0"/>
          <a:chExt cx="0" cy="0"/>
        </a:xfrm>
      </p:grpSpPr>
      <p:pic>
        <p:nvPicPr>
          <p:cNvPr id="8" name="Picture 2" descr="C:\Users\v-ameshm\Desktop\blueprint2.jpg"/>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a:stretch>
        </p:blipFill>
        <p:spPr bwMode="auto">
          <a:xfrm>
            <a:off x="0" y="0"/>
            <a:ext cx="9144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2" y="4097868"/>
            <a:ext cx="9175805"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dirty="0">
              <a:solidFill>
                <a:srgbClr val="FFFFFF"/>
              </a:solidFill>
            </a:endParaRPr>
          </a:p>
        </p:txBody>
      </p:sp>
      <p:sp>
        <p:nvSpPr>
          <p:cNvPr id="9" name="Title 1"/>
          <p:cNvSpPr>
            <a:spLocks noGrp="1"/>
          </p:cNvSpPr>
          <p:nvPr>
            <p:ph type="ctrTitle" hasCustomPrompt="1"/>
          </p:nvPr>
        </p:nvSpPr>
        <p:spPr>
          <a:xfrm>
            <a:off x="545393" y="4482889"/>
            <a:ext cx="8085015"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smtClean="0"/>
              <a:t>Click to Edit</a:t>
            </a:r>
            <a:endParaRPr lang="en-US" dirty="0"/>
          </a:p>
        </p:txBody>
      </p:sp>
      <p:pic>
        <p:nvPicPr>
          <p:cNvPr id="7" name="Picture 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58989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819512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ransition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753738" y="0"/>
            <a:ext cx="4390263" cy="6858000"/>
          </a:xfrm>
          <a:prstGeom prst="rect">
            <a:avLst/>
          </a:prstGeom>
        </p:spPr>
      </p:pic>
      <p:sp>
        <p:nvSpPr>
          <p:cNvPr id="3" name="Rectangle 2"/>
          <p:cNvSpPr/>
          <p:nvPr userDrawn="1"/>
        </p:nvSpPr>
        <p:spPr bwMode="auto">
          <a:xfrm>
            <a:off x="0" y="1922729"/>
            <a:ext cx="9144000" cy="2897925"/>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21" name="Rectangle 20"/>
          <p:cNvSpPr/>
          <p:nvPr userDrawn="1"/>
        </p:nvSpPr>
        <p:spPr bwMode="auto">
          <a:xfrm>
            <a:off x="0" y="4345164"/>
            <a:ext cx="9144000" cy="475488"/>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gradFill>
                <a:gsLst>
                  <a:gs pos="0">
                    <a:srgbClr val="FFFFFF"/>
                  </a:gs>
                  <a:gs pos="100000">
                    <a:srgbClr val="FFFFFF"/>
                  </a:gs>
                </a:gsLst>
                <a:lin ang="5400000" scaled="0"/>
              </a:gradFill>
            </a:endParaRPr>
          </a:p>
        </p:txBody>
      </p:sp>
      <p:sp>
        <p:nvSpPr>
          <p:cNvPr id="9" name="Title 1"/>
          <p:cNvSpPr>
            <a:spLocks noGrp="1"/>
          </p:cNvSpPr>
          <p:nvPr>
            <p:ph type="ctrTitle" hasCustomPrompt="1"/>
          </p:nvPr>
        </p:nvSpPr>
        <p:spPr>
          <a:xfrm>
            <a:off x="513293" y="2627981"/>
            <a:ext cx="8085015"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dirty="0" smtClean="0"/>
              <a:t>Click to Edit Transition Slide Title</a:t>
            </a:r>
            <a:endParaRPr lang="en-US" dirty="0"/>
          </a:p>
        </p:txBody>
      </p:sp>
      <p:pic>
        <p:nvPicPr>
          <p:cNvPr id="20" name="Picture 1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
        <p:nvSpPr>
          <p:cNvPr id="10" name="Subtitle 2"/>
          <p:cNvSpPr>
            <a:spLocks noGrp="1"/>
          </p:cNvSpPr>
          <p:nvPr>
            <p:ph type="subTitle" idx="1" hasCustomPrompt="1"/>
          </p:nvPr>
        </p:nvSpPr>
        <p:spPr>
          <a:xfrm>
            <a:off x="513293" y="3326441"/>
            <a:ext cx="4250434"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Transition subtitle</a:t>
            </a:r>
            <a:endParaRPr lang="en-US" dirty="0"/>
          </a:p>
        </p:txBody>
      </p:sp>
    </p:spTree>
    <p:extLst>
      <p:ext uri="{BB962C8B-B14F-4D97-AF65-F5344CB8AC3E}">
        <p14:creationId xmlns:p14="http://schemas.microsoft.com/office/powerpoint/2010/main" val="227815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image" Target="../media/image6.png"/><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6.xml"/><Relationship Id="rId3" Type="http://schemas.openxmlformats.org/officeDocument/2006/relationships/slideLayout" Target="../slideLayouts/slideLayout161.xml"/><Relationship Id="rId7" Type="http://schemas.openxmlformats.org/officeDocument/2006/relationships/slideLayout" Target="../slideLayouts/slideLayout165.xml"/><Relationship Id="rId12" Type="http://schemas.openxmlformats.org/officeDocument/2006/relationships/theme" Target="../theme/theme11.xml"/><Relationship Id="rId2" Type="http://schemas.openxmlformats.org/officeDocument/2006/relationships/slideLayout" Target="../slideLayouts/slideLayout160.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0" Type="http://schemas.openxmlformats.org/officeDocument/2006/relationships/slideLayout" Target="../slideLayouts/slideLayout168.xml"/><Relationship Id="rId4" Type="http://schemas.openxmlformats.org/officeDocument/2006/relationships/slideLayout" Target="../slideLayouts/slideLayout162.xml"/><Relationship Id="rId9" Type="http://schemas.openxmlformats.org/officeDocument/2006/relationships/slideLayout" Target="../slideLayouts/slideLayout16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6"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image" Target="../media/image6.png"/><Relationship Id="rId2" Type="http://schemas.openxmlformats.org/officeDocument/2006/relationships/slideLayout" Target="../slideLayouts/slideLayout46.xml"/><Relationship Id="rId16" Type="http://schemas.openxmlformats.org/officeDocument/2006/relationships/theme" Target="../theme/theme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6" Type="http://schemas.openxmlformats.org/officeDocument/2006/relationships/image" Target="../media/image6.png"/><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theme" Target="../theme/theme5.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76.xml"/><Relationship Id="rId7" Type="http://schemas.openxmlformats.org/officeDocument/2006/relationships/image" Target="../media/image15.png"/><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image" Target="../media/image14.png"/><Relationship Id="rId5" Type="http://schemas.openxmlformats.org/officeDocument/2006/relationships/theme" Target="../theme/theme6.xml"/><Relationship Id="rId4" Type="http://schemas.openxmlformats.org/officeDocument/2006/relationships/slideLayout" Target="../slideLayouts/slideLayout77.xml"/><Relationship Id="rId9" Type="http://schemas.openxmlformats.org/officeDocument/2006/relationships/image" Target="../media/image33.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image" Target="../media/image6.png"/><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theme" Target="../theme/theme7.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theme" Target="../theme/theme8.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2" Type="http://schemas.openxmlformats.org/officeDocument/2006/relationships/slideLayout" Target="../slideLayouts/slideLayout101.xml"/><Relationship Id="rId16" Type="http://schemas.openxmlformats.org/officeDocument/2006/relationships/image" Target="../media/image43.png"/><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image" Target="../media/image42.png"/><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image" Target="../media/image41.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image" Target="../media/image6.png"/><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175097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7" r:id="rId15"/>
    <p:sldLayoutId id="2147483678" r:id="rId1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356616"/>
            <a:ext cx="8363938" cy="553998"/>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51681" y="1673355"/>
            <a:ext cx="8363937" cy="169277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07296125"/>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 id="2147483858" r:id="rId17"/>
    <p:sldLayoutId id="2147483859" r:id="rId18"/>
    <p:sldLayoutId id="2147483860" r:id="rId19"/>
    <p:sldLayoutId id="2147483861" r:id="rId20"/>
    <p:sldLayoutId id="2147483862" r:id="rId21"/>
    <p:sldLayoutId id="2147483863" r:id="rId22"/>
    <p:sldLayoutId id="2147483864" r:id="rId23"/>
    <p:sldLayoutId id="2147483865" r:id="rId24"/>
    <p:sldLayoutId id="2147483866" r:id="rId25"/>
    <p:sldLayoutId id="2147483867"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363" rtl="0" eaLnBrk="1" latinLnBrk="0" hangingPunct="1">
        <a:lnSpc>
          <a:spcPct val="90000"/>
        </a:lnSpc>
        <a:spcBef>
          <a:spcPct val="0"/>
        </a:spcBef>
        <a:buNone/>
        <a:defRPr lang="en-US" sz="4000" b="0" kern="1200" cap="none" spc="-100" baseline="0" dirty="0" smtClean="0">
          <a:ln w="3175">
            <a:noFill/>
          </a:ln>
          <a:solidFill>
            <a:schemeClr val="tx1"/>
          </a:solidFill>
          <a:effectLst/>
          <a:latin typeface="Segoe UI Light" pitchFamily="34" charset="0"/>
          <a:ea typeface="Verdana" pitchFamily="34" charset="0"/>
          <a:cs typeface="Verdana" pitchFamily="34" charset="0"/>
        </a:defRPr>
      </a:lvl1pPr>
    </p:titleStyle>
    <p:bodyStyle>
      <a:lvl1pPr marL="274320" indent="-274320" algn="l" defTabSz="914363" rtl="0" eaLnBrk="1" latinLnBrk="0" hangingPunct="1">
        <a:lnSpc>
          <a:spcPct val="100000"/>
        </a:lnSpc>
        <a:spcBef>
          <a:spcPts val="600"/>
        </a:spcBef>
        <a:buClr>
          <a:schemeClr val="accent1"/>
        </a:buClr>
        <a:buSzPct val="100000"/>
        <a:buFontTx/>
        <a:buBlip>
          <a:blip r:embed="rId28"/>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28"/>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28"/>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28"/>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28"/>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8FB77D-E741-43D6-A461-8E61B9D55F25}" type="datetimeFigureOut">
              <a:rPr lang="en-US" smtClean="0">
                <a:solidFill>
                  <a:prstClr val="black">
                    <a:tint val="75000"/>
                  </a:prstClr>
                </a:solidFill>
              </a:rPr>
              <a:pPr/>
              <a:t>4/22/2012</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F6C9FF-D06E-41F7-88B4-05CE9273FFB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88857495"/>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8626961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solidFill>
                  <a:prstClr val="black">
                    <a:tint val="75000"/>
                  </a:prstClr>
                </a:solidFill>
              </a:rPr>
              <a:pPr/>
              <a:t>4/22/2012</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8705794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8" r:id="rId14"/>
    <p:sldLayoutId id="2147483709"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356616"/>
            <a:ext cx="8363938" cy="553998"/>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51681" y="1673355"/>
            <a:ext cx="8363937" cy="169277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9559829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363" rtl="0" eaLnBrk="1" latinLnBrk="0" hangingPunct="1">
        <a:lnSpc>
          <a:spcPct val="90000"/>
        </a:lnSpc>
        <a:spcBef>
          <a:spcPct val="0"/>
        </a:spcBef>
        <a:buNone/>
        <a:defRPr lang="en-US" sz="4000" b="0" kern="1200" cap="none" spc="-100" baseline="0" dirty="0" smtClean="0">
          <a:ln w="3175">
            <a:noFill/>
          </a:ln>
          <a:solidFill>
            <a:schemeClr val="tx1"/>
          </a:solidFill>
          <a:effectLst/>
          <a:latin typeface="Segoe UI Light" pitchFamily="34" charset="0"/>
          <a:ea typeface="Verdana" pitchFamily="34" charset="0"/>
          <a:cs typeface="Verdana" pitchFamily="34" charset="0"/>
        </a:defRPr>
      </a:lvl1pPr>
    </p:titleStyle>
    <p:bodyStyle>
      <a:lvl1pPr marL="274320" indent="-274320" algn="l" defTabSz="914363" rtl="0" eaLnBrk="1" latinLnBrk="0" hangingPunct="1">
        <a:lnSpc>
          <a:spcPct val="100000"/>
        </a:lnSpc>
        <a:spcBef>
          <a:spcPts val="600"/>
        </a:spcBef>
        <a:buClr>
          <a:schemeClr val="accent1"/>
        </a:buClr>
        <a:buSzPct val="100000"/>
        <a:buFontTx/>
        <a:buBlip>
          <a:blip r:embed="rId17"/>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17"/>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17"/>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17"/>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17"/>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356616"/>
            <a:ext cx="8363938" cy="553998"/>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51681" y="1673355"/>
            <a:ext cx="8363937" cy="169277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8888492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4000" b="0" kern="1200" cap="none" spc="-100" baseline="0" dirty="0" smtClean="0">
          <a:ln w="3175">
            <a:noFill/>
          </a:ln>
          <a:solidFill>
            <a:schemeClr val="tx1"/>
          </a:solidFill>
          <a:effectLst/>
          <a:latin typeface="Segoe UI Light" pitchFamily="34" charset="0"/>
          <a:ea typeface="Verdana" pitchFamily="34" charset="0"/>
          <a:cs typeface="Verdana" pitchFamily="34" charset="0"/>
        </a:defRPr>
      </a:lvl1pPr>
    </p:titleStyle>
    <p:bodyStyle>
      <a:lvl1pPr marL="274320" indent="-274320" algn="l" defTabSz="914363" rtl="0" eaLnBrk="1" latinLnBrk="0" hangingPunct="1">
        <a:lnSpc>
          <a:spcPct val="100000"/>
        </a:lnSpc>
        <a:spcBef>
          <a:spcPts val="600"/>
        </a:spcBef>
        <a:buClr>
          <a:schemeClr val="accent1"/>
        </a:buClr>
        <a:buSzPct val="100000"/>
        <a:buFontTx/>
        <a:buBlip>
          <a:blip r:embed="rId16"/>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16"/>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16"/>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16"/>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16"/>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sp>
        <p:nvSpPr>
          <p:cNvPr id="2" name="Title Placeholder 1"/>
          <p:cNvSpPr>
            <a:spLocks noGrp="1"/>
          </p:cNvSpPr>
          <p:nvPr>
            <p:ph type="title"/>
          </p:nvPr>
        </p:nvSpPr>
        <p:spPr>
          <a:xfrm>
            <a:off x="273844" y="228600"/>
            <a:ext cx="8596313" cy="4985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73844" y="1276350"/>
            <a:ext cx="8596313" cy="179536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98964" y="6604373"/>
            <a:ext cx="2176272" cy="75828"/>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66908" y="6528221"/>
            <a:ext cx="1371597" cy="228133"/>
          </a:xfrm>
          <a:prstGeom prst="rect">
            <a:avLst/>
          </a:prstGeom>
        </p:spPr>
      </p:pic>
      <p:sp>
        <p:nvSpPr>
          <p:cNvPr id="8" name="TextBox 7"/>
          <p:cNvSpPr txBox="1"/>
          <p:nvPr/>
        </p:nvSpPr>
        <p:spPr>
          <a:xfrm>
            <a:off x="4010194" y="6573038"/>
            <a:ext cx="1123706" cy="138499"/>
          </a:xfrm>
          <a:prstGeom prst="rect">
            <a:avLst/>
          </a:prstGeom>
          <a:noFill/>
        </p:spPr>
        <p:txBody>
          <a:bodyPr wrap="square" lIns="0" tIns="0" rIns="0" bIns="0" rtlCol="0">
            <a:spAutoFit/>
          </a:bodyPr>
          <a:lstStyle/>
          <a:p>
            <a:pPr algn="ctr" defTabSz="914363"/>
            <a:r>
              <a:rPr lang="en-US" sz="900" dirty="0" smtClean="0">
                <a:ln>
                  <a:solidFill>
                    <a:srgbClr val="FFFFFF">
                      <a:alpha val="0"/>
                    </a:srgbClr>
                  </a:solidFill>
                </a:ln>
                <a:solidFill>
                  <a:srgbClr val="595959"/>
                </a:solidFill>
                <a:ea typeface="Verdana" pitchFamily="34" charset="0"/>
                <a:cs typeface="Verdana" pitchFamily="34" charset="0"/>
              </a:rPr>
              <a:t>Microsoft Confidential</a:t>
            </a:r>
            <a:endParaRPr lang="en-US" sz="900" dirty="0">
              <a:ln>
                <a:solidFill>
                  <a:srgbClr val="FFFFFF">
                    <a:alpha val="0"/>
                  </a:srgbClr>
                </a:solidFill>
              </a:ln>
              <a:solidFill>
                <a:srgbClr val="595959"/>
              </a:solidFill>
              <a:ea typeface="Verdana" pitchFamily="34" charset="0"/>
              <a:cs typeface="Verdana" pitchFamily="34" charset="0"/>
            </a:endParaRPr>
          </a:p>
        </p:txBody>
      </p:sp>
      <p:sp>
        <p:nvSpPr>
          <p:cNvPr id="9" name="Rectangle 8"/>
          <p:cNvSpPr/>
          <p:nvPr/>
        </p:nvSpPr>
        <p:spPr>
          <a:xfrm>
            <a:off x="8778240" y="0"/>
            <a:ext cx="365760" cy="274320"/>
          </a:xfrm>
          <a:prstGeom prst="rect">
            <a:avLst/>
          </a:prstGeom>
          <a:solidFill>
            <a:schemeClr val="accent1">
              <a:lumMod val="20000"/>
              <a:lumOff val="80000"/>
            </a:schemeClr>
          </a:solidFill>
          <a:ln w="31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363" fontAlgn="base">
              <a:buClr>
                <a:srgbClr val="FFFF99"/>
              </a:buClr>
              <a:buSzPct val="90000"/>
            </a:pPr>
            <a:endParaRPr lang="en-US" sz="1600" b="1" dirty="0">
              <a:ln>
                <a:solidFill>
                  <a:srgbClr val="FFFFFF">
                    <a:alpha val="0"/>
                  </a:srgbClr>
                </a:solidFill>
              </a:ln>
              <a:solidFill>
                <a:srgbClr val="595959">
                  <a:lumMod val="75000"/>
                </a:srgbClr>
              </a:solidFill>
            </a:endParaRPr>
          </a:p>
        </p:txBody>
      </p:sp>
      <p:sp>
        <p:nvSpPr>
          <p:cNvPr id="5" name="TextBox 4"/>
          <p:cNvSpPr txBox="1"/>
          <p:nvPr/>
        </p:nvSpPr>
        <p:spPr>
          <a:xfrm>
            <a:off x="8730038" y="20876"/>
            <a:ext cx="462609" cy="246221"/>
          </a:xfrm>
          <a:prstGeom prst="rect">
            <a:avLst/>
          </a:prstGeom>
          <a:noFill/>
        </p:spPr>
        <p:txBody>
          <a:bodyPr wrap="square" rtlCol="0">
            <a:spAutoFit/>
          </a:bodyPr>
          <a:lstStyle/>
          <a:p>
            <a:pPr algn="ctr" defTabSz="914363"/>
            <a:fld id="{0462CC3E-48DD-4274-8616-D549FD7B2C15}" type="slidenum">
              <a:rPr lang="en-US" sz="1000" smtClean="0">
                <a:solidFill>
                  <a:srgbClr val="595959">
                    <a:lumMod val="75000"/>
                  </a:srgbClr>
                </a:solidFill>
                <a:ea typeface="Verdana" pitchFamily="34" charset="0"/>
                <a:cs typeface="Verdana" pitchFamily="34" charset="0"/>
              </a:rPr>
              <a:pPr algn="ctr" defTabSz="914363"/>
              <a:t>‹#›</a:t>
            </a:fld>
            <a:endParaRPr lang="en-US" sz="1000" dirty="0">
              <a:solidFill>
                <a:srgbClr val="595959">
                  <a:lumMod val="75000"/>
                </a:srgbClr>
              </a:solidFill>
              <a:ea typeface="Verdana" pitchFamily="34" charset="0"/>
              <a:cs typeface="Verdana" pitchFamily="34" charset="0"/>
            </a:endParaRPr>
          </a:p>
        </p:txBody>
      </p:sp>
    </p:spTree>
    <p:extLst>
      <p:ext uri="{BB962C8B-B14F-4D97-AF65-F5344CB8AC3E}">
        <p14:creationId xmlns:p14="http://schemas.microsoft.com/office/powerpoint/2010/main" val="4008171729"/>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363" rtl="0" eaLnBrk="1" latinLnBrk="0" hangingPunct="1">
        <a:lnSpc>
          <a:spcPct val="90000"/>
        </a:lnSpc>
        <a:spcBef>
          <a:spcPct val="0"/>
        </a:spcBef>
        <a:buNone/>
        <a:defRPr lang="en-US" sz="3600" b="0" kern="1200" cap="none" spc="-100" baseline="0" dirty="0" smtClean="0">
          <a:ln w="3175">
            <a:noFill/>
          </a:ln>
          <a:solidFill>
            <a:schemeClr val="tx1">
              <a:lumMod val="75000"/>
            </a:schemeClr>
          </a:solidFill>
          <a:effectLst/>
          <a:latin typeface="+mj-lt"/>
          <a:ea typeface="Verdana" pitchFamily="34" charset="0"/>
          <a:cs typeface="Verdana" pitchFamily="34" charset="0"/>
        </a:defRPr>
      </a:lvl1pPr>
    </p:titleStyle>
    <p:bodyStyle>
      <a:lvl1pPr marL="274320" indent="-274320" algn="l" defTabSz="914363" rtl="0" eaLnBrk="1" latinLnBrk="0" hangingPunct="1">
        <a:lnSpc>
          <a:spcPct val="100000"/>
        </a:lnSpc>
        <a:spcBef>
          <a:spcPts val="400"/>
        </a:spcBef>
        <a:spcAft>
          <a:spcPts val="400"/>
        </a:spcAft>
        <a:buClr>
          <a:schemeClr val="accent1"/>
        </a:buClr>
        <a:buSzPct val="100000"/>
        <a:buFontTx/>
        <a:buBlip>
          <a:blip r:embed="rId9"/>
        </a:buBlip>
        <a:defRPr sz="2000" kern="1200">
          <a:ln>
            <a:solidFill>
              <a:schemeClr val="bg1">
                <a:alpha val="0"/>
              </a:schemeClr>
            </a:solidFill>
          </a:ln>
          <a:solidFill>
            <a:schemeClr val="tx1">
              <a:lumMod val="75000"/>
            </a:schemeClr>
          </a:solidFill>
          <a:latin typeface="+mn-lt"/>
          <a:ea typeface="Verdana" pitchFamily="34" charset="0"/>
          <a:cs typeface="Verdana" pitchFamily="34" charset="0"/>
        </a:defRPr>
      </a:lvl1pPr>
      <a:lvl2pPr marL="548640" indent="-274320" algn="l" defTabSz="914363" rtl="0" eaLnBrk="1" latinLnBrk="0" hangingPunct="1">
        <a:lnSpc>
          <a:spcPct val="100000"/>
        </a:lnSpc>
        <a:spcBef>
          <a:spcPts val="400"/>
        </a:spcBef>
        <a:spcAft>
          <a:spcPts val="400"/>
        </a:spcAft>
        <a:buClr>
          <a:schemeClr val="accent1"/>
        </a:buClr>
        <a:buSzPct val="100000"/>
        <a:buFontTx/>
        <a:buBlip>
          <a:blip r:embed="rId9"/>
        </a:buBlip>
        <a:defRPr sz="2000" kern="1200">
          <a:ln>
            <a:solidFill>
              <a:schemeClr val="bg1">
                <a:alpha val="0"/>
              </a:schemeClr>
            </a:solidFill>
          </a:ln>
          <a:solidFill>
            <a:schemeClr val="tx1">
              <a:lumMod val="75000"/>
            </a:schemeClr>
          </a:solidFill>
          <a:latin typeface="+mn-lt"/>
          <a:ea typeface="Verdana" pitchFamily="34" charset="0"/>
          <a:cs typeface="Verdana" pitchFamily="34" charset="0"/>
        </a:defRPr>
      </a:lvl2pPr>
      <a:lvl3pPr marL="822960" indent="-274320" algn="l" defTabSz="914363" rtl="0" eaLnBrk="1" latinLnBrk="0" hangingPunct="1">
        <a:lnSpc>
          <a:spcPct val="100000"/>
        </a:lnSpc>
        <a:spcBef>
          <a:spcPts val="400"/>
        </a:spcBef>
        <a:spcAft>
          <a:spcPts val="400"/>
        </a:spcAft>
        <a:buClr>
          <a:schemeClr val="accent1"/>
        </a:buClr>
        <a:buSzPct val="100000"/>
        <a:buFontTx/>
        <a:buBlip>
          <a:blip r:embed="rId9"/>
        </a:buBlip>
        <a:defRPr sz="1800" kern="1200">
          <a:ln>
            <a:solidFill>
              <a:schemeClr val="bg1">
                <a:alpha val="0"/>
              </a:schemeClr>
            </a:solidFill>
          </a:ln>
          <a:solidFill>
            <a:schemeClr val="tx1">
              <a:lumMod val="75000"/>
            </a:schemeClr>
          </a:solidFill>
          <a:latin typeface="+mn-lt"/>
          <a:ea typeface="Verdana" pitchFamily="34" charset="0"/>
          <a:cs typeface="Verdana" pitchFamily="34" charset="0"/>
        </a:defRPr>
      </a:lvl3pPr>
      <a:lvl4pPr marL="1097280" indent="-274320" algn="l" defTabSz="914363" rtl="0" eaLnBrk="1" latinLnBrk="0" hangingPunct="1">
        <a:lnSpc>
          <a:spcPct val="100000"/>
        </a:lnSpc>
        <a:spcBef>
          <a:spcPts val="400"/>
        </a:spcBef>
        <a:spcAft>
          <a:spcPts val="400"/>
        </a:spcAft>
        <a:buClr>
          <a:schemeClr val="accent1"/>
        </a:buClr>
        <a:buSzPct val="100000"/>
        <a:buFontTx/>
        <a:buBlip>
          <a:blip r:embed="rId9"/>
        </a:buBlip>
        <a:defRPr sz="1600" kern="1200">
          <a:ln>
            <a:solidFill>
              <a:schemeClr val="bg1">
                <a:alpha val="0"/>
              </a:schemeClr>
            </a:solidFill>
          </a:ln>
          <a:solidFill>
            <a:schemeClr val="tx1">
              <a:lumMod val="75000"/>
            </a:schemeClr>
          </a:solidFill>
          <a:latin typeface="+mn-lt"/>
          <a:ea typeface="Verdana" pitchFamily="34" charset="0"/>
          <a:cs typeface="Verdana" pitchFamily="34" charset="0"/>
        </a:defRPr>
      </a:lvl4pPr>
      <a:lvl5pPr marL="1371600" indent="-274320" algn="l" defTabSz="914363" rtl="0" eaLnBrk="1" latinLnBrk="0" hangingPunct="1">
        <a:lnSpc>
          <a:spcPct val="100000"/>
        </a:lnSpc>
        <a:spcBef>
          <a:spcPts val="400"/>
        </a:spcBef>
        <a:spcAft>
          <a:spcPts val="400"/>
        </a:spcAft>
        <a:buClr>
          <a:schemeClr val="accent1"/>
        </a:buClr>
        <a:buSzPct val="100000"/>
        <a:buFontTx/>
        <a:buBlip>
          <a:blip r:embed="rId9"/>
        </a:buBlip>
        <a:defRPr sz="1600" kern="1200">
          <a:ln>
            <a:solidFill>
              <a:schemeClr val="bg1">
                <a:alpha val="0"/>
              </a:schemeClr>
            </a:solidFill>
          </a:ln>
          <a:solidFill>
            <a:schemeClr val="tx1">
              <a:lumMod val="75000"/>
            </a:schemeClr>
          </a:solidFill>
          <a:latin typeface="+mn-lt"/>
          <a:ea typeface="Verdana" pitchFamily="34" charset="0"/>
          <a:cs typeface="Verdana"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356616"/>
            <a:ext cx="8363938" cy="553998"/>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51681" y="1673355"/>
            <a:ext cx="8363937" cy="169277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21295905"/>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363" rtl="0" eaLnBrk="1" latinLnBrk="0" hangingPunct="1">
        <a:lnSpc>
          <a:spcPct val="90000"/>
        </a:lnSpc>
        <a:spcBef>
          <a:spcPct val="0"/>
        </a:spcBef>
        <a:buNone/>
        <a:defRPr lang="en-US" sz="4000" b="0" kern="1200" cap="none" spc="-100" baseline="0" dirty="0" smtClean="0">
          <a:ln w="3175">
            <a:noFill/>
          </a:ln>
          <a:solidFill>
            <a:schemeClr val="tx1"/>
          </a:solidFill>
          <a:effectLst/>
          <a:latin typeface="Segoe UI Light" pitchFamily="34" charset="0"/>
          <a:ea typeface="Verdana" pitchFamily="34" charset="0"/>
          <a:cs typeface="Verdana" pitchFamily="34" charset="0"/>
        </a:defRPr>
      </a:lvl1pPr>
    </p:titleStyle>
    <p:bodyStyle>
      <a:lvl1pPr marL="274320" indent="-274320" algn="l" defTabSz="914363" rtl="0" eaLnBrk="1" latinLnBrk="0" hangingPunct="1">
        <a:lnSpc>
          <a:spcPct val="100000"/>
        </a:lnSpc>
        <a:spcBef>
          <a:spcPts val="600"/>
        </a:spcBef>
        <a:buClr>
          <a:schemeClr val="accent1"/>
        </a:buClr>
        <a:buSzPct val="100000"/>
        <a:buFontTx/>
        <a:buBlip>
          <a:blip r:embed="rId24"/>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24"/>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24"/>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24"/>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24"/>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Template2_Blue_text_A.jpg"/>
          <p:cNvPicPr>
            <a:picLocks noChangeAspect="1"/>
          </p:cNvPicPr>
          <p:nvPr/>
        </p:nvPicPr>
        <p:blipFill>
          <a:blip r:embed="rId14"/>
          <a:stretch>
            <a:fillRect/>
          </a:stretch>
        </p:blipFill>
        <p:spPr>
          <a:xfrm>
            <a:off x="0" y="0"/>
            <a:ext cx="9144000" cy="6858000"/>
          </a:xfrm>
          <a:prstGeom prst="rect">
            <a:avLst/>
          </a:prstGeom>
        </p:spPr>
      </p:pic>
      <p:sp>
        <p:nvSpPr>
          <p:cNvPr id="2" name="Title Placeholder 1"/>
          <p:cNvSpPr>
            <a:spLocks noGrp="1"/>
          </p:cNvSpPr>
          <p:nvPr>
            <p:ph type="title"/>
          </p:nvPr>
        </p:nvSpPr>
        <p:spPr>
          <a:xfrm>
            <a:off x="974880" y="342198"/>
            <a:ext cx="6714240" cy="792162"/>
          </a:xfrm>
          <a:prstGeom prst="rect">
            <a:avLst/>
          </a:prstGeom>
          <a:effectLst/>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981960" y="1154477"/>
            <a:ext cx="7781040" cy="631123"/>
          </a:xfrm>
          <a:prstGeom prst="rect">
            <a:avLst/>
          </a:prstGeom>
        </p:spPr>
        <p:txBody>
          <a:bodyPr vert="horz" lIns="91440" tIns="45720" rIns="91440" bIns="45720" rtlCol="0">
            <a:normAutofit/>
          </a:bodyPr>
          <a:lstStyle/>
          <a:p>
            <a:pPr lvl="0"/>
            <a:r>
              <a:rPr lang="en-US" dirty="0" smtClean="0"/>
              <a:t>Click to edit Master text styles</a:t>
            </a:r>
          </a:p>
        </p:txBody>
      </p:sp>
      <p:pic>
        <p:nvPicPr>
          <p:cNvPr id="15" name="Picture 14" descr="logo_g.png"/>
          <p:cNvPicPr>
            <a:picLocks noChangeAspect="1"/>
          </p:cNvPicPr>
          <p:nvPr/>
        </p:nvPicPr>
        <p:blipFill>
          <a:blip r:embed="rId15"/>
          <a:stretch>
            <a:fillRect/>
          </a:stretch>
        </p:blipFill>
        <p:spPr>
          <a:xfrm>
            <a:off x="1089141" y="6381960"/>
            <a:ext cx="1560579" cy="304801"/>
          </a:xfrm>
          <a:prstGeom prst="rect">
            <a:avLst/>
          </a:prstGeom>
        </p:spPr>
      </p:pic>
    </p:spTree>
    <p:extLst>
      <p:ext uri="{BB962C8B-B14F-4D97-AF65-F5344CB8AC3E}">
        <p14:creationId xmlns:p14="http://schemas.microsoft.com/office/powerpoint/2010/main" val="3432503803"/>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5" r:id="rId9"/>
    <p:sldLayoutId id="2147483796" r:id="rId10"/>
    <p:sldLayoutId id="2147483797" r:id="rId11"/>
    <p:sldLayoutId id="2147483798" r:id="rId12"/>
  </p:sldLayoutIdLst>
  <p:hf hdr="0" ftr="0" dt="0"/>
  <p:txStyles>
    <p:titleStyle>
      <a:lvl1pPr algn="l" defTabSz="457200" rtl="0" eaLnBrk="1" latinLnBrk="0" hangingPunct="1">
        <a:spcBef>
          <a:spcPct val="0"/>
        </a:spcBef>
        <a:buNone/>
        <a:defRPr sz="3000" kern="1200">
          <a:solidFill>
            <a:srgbClr val="000000"/>
          </a:solidFill>
          <a:effectLst>
            <a:outerShdw blurRad="38100" dist="38100" dir="2700000" algn="tl">
              <a:srgbClr val="000000">
                <a:alpha val="43137"/>
              </a:srgbClr>
            </a:outerShdw>
          </a:effectLst>
          <a:latin typeface="+mj-lt"/>
          <a:ea typeface="+mj-ea"/>
          <a:cs typeface="+mj-cs"/>
        </a:defRPr>
      </a:lvl1pPr>
    </p:titleStyle>
    <p:bodyStyle>
      <a:lvl1pPr marL="0" indent="0" algn="l" defTabSz="457200" rtl="0" eaLnBrk="1" latinLnBrk="0" hangingPunct="1">
        <a:spcBef>
          <a:spcPct val="20000"/>
        </a:spcBef>
        <a:spcAft>
          <a:spcPts val="600"/>
        </a:spcAft>
        <a:buFont typeface="Arial"/>
        <a:buNone/>
        <a:defRPr sz="2200" kern="1200">
          <a:solidFill>
            <a:schemeClr val="tx2"/>
          </a:solidFill>
          <a:effectLst>
            <a:outerShdw blurRad="76200" dist="38100" dir="2700000">
              <a:srgbClr val="000000">
                <a:alpha val="43000"/>
              </a:srgbClr>
            </a:outerShdw>
          </a:effectLst>
          <a:latin typeface="+mn-lt"/>
          <a:ea typeface="+mn-ea"/>
          <a:cs typeface="+mn-cs"/>
        </a:defRPr>
      </a:lvl1pPr>
      <a:lvl2pPr marL="346075" indent="-346075" algn="l" defTabSz="457200" rtl="0" eaLnBrk="1" latinLnBrk="0" hangingPunct="1">
        <a:lnSpc>
          <a:spcPct val="120000"/>
        </a:lnSpc>
        <a:spcBef>
          <a:spcPct val="20000"/>
        </a:spcBef>
        <a:buSzPct val="100000"/>
        <a:buFontTx/>
        <a:buBlip>
          <a:blip r:embed="rId16"/>
        </a:buBlip>
        <a:defRPr sz="1800" kern="1200">
          <a:solidFill>
            <a:srgbClr val="A4A5A5"/>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742950" indent="-396875" algn="l" defTabSz="457200" rtl="0" eaLnBrk="1" latinLnBrk="0" hangingPunct="1">
        <a:spcBef>
          <a:spcPct val="20000"/>
        </a:spcBef>
        <a:buFont typeface="Arial"/>
        <a:buChar char="–"/>
        <a:defRPr sz="1800" kern="1200">
          <a:solidFill>
            <a:schemeClr val="accent6"/>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356616"/>
            <a:ext cx="8363938" cy="553998"/>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51681" y="1673355"/>
            <a:ext cx="8363937" cy="169277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5230010"/>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2"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363" rtl="0" eaLnBrk="1" latinLnBrk="0" hangingPunct="1">
        <a:lnSpc>
          <a:spcPct val="90000"/>
        </a:lnSpc>
        <a:spcBef>
          <a:spcPct val="0"/>
        </a:spcBef>
        <a:buNone/>
        <a:defRPr lang="en-US" sz="4000" b="0" kern="1200" cap="none" spc="-100" baseline="0" dirty="0" smtClean="0">
          <a:ln w="3175">
            <a:noFill/>
          </a:ln>
          <a:solidFill>
            <a:schemeClr val="tx1"/>
          </a:solidFill>
          <a:effectLst/>
          <a:latin typeface="Segoe UI Light" pitchFamily="34" charset="0"/>
          <a:ea typeface="Verdana" pitchFamily="34" charset="0"/>
          <a:cs typeface="Verdana" pitchFamily="34" charset="0"/>
        </a:defRPr>
      </a:lvl1pPr>
    </p:titleStyle>
    <p:bodyStyle>
      <a:lvl1pPr marL="274320" indent="-274320" algn="l" defTabSz="914363" rtl="0" eaLnBrk="1" latinLnBrk="0" hangingPunct="1">
        <a:lnSpc>
          <a:spcPct val="100000"/>
        </a:lnSpc>
        <a:spcBef>
          <a:spcPts val="600"/>
        </a:spcBef>
        <a:buClr>
          <a:schemeClr val="accent1"/>
        </a:buClr>
        <a:buSzPct val="100000"/>
        <a:buFontTx/>
        <a:buBlip>
          <a:blip r:embed="rId23"/>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23"/>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23"/>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23"/>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23"/>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slideLayout" Target="../slideLayouts/slideLayout89.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16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hyperlink" Target="http://eolas/LirAgree.ASP?Agreement=2514735" TargetMode="External"/><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hyperlink" Target="http://eolas/LirAgree.ASP?Agreement=8186623"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57.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57.xml"/><Relationship Id="rId4"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smtClean="0">
                <a:latin typeface="Segoe UI" pitchFamily="34" charset="0"/>
                <a:ea typeface="Segoe UI" pitchFamily="34" charset="0"/>
                <a:cs typeface="Segoe UI" pitchFamily="34" charset="0"/>
              </a:rPr>
              <a:t>Peugeot</a:t>
            </a:r>
            <a:endParaRPr lang="en-US" b="1" dirty="0">
              <a:latin typeface="Segoe UI" pitchFamily="34" charset="0"/>
              <a:ea typeface="Segoe UI" pitchFamily="34" charset="0"/>
              <a:cs typeface="Segoe UI" pitchFamily="34" charset="0"/>
            </a:endParaRPr>
          </a:p>
        </p:txBody>
      </p:sp>
      <p:sp>
        <p:nvSpPr>
          <p:cNvPr id="5" name="Subtitle 4"/>
          <p:cNvSpPr>
            <a:spLocks noGrp="1"/>
          </p:cNvSpPr>
          <p:nvPr>
            <p:ph type="subTitle" idx="1"/>
          </p:nvPr>
        </p:nvSpPr>
        <p:spPr>
          <a:xfrm>
            <a:off x="537876" y="3657600"/>
            <a:ext cx="7996524" cy="655320"/>
          </a:xfrm>
        </p:spPr>
        <p:txBody>
          <a:bodyPr/>
          <a:lstStyle/>
          <a:p>
            <a:r>
              <a:rPr lang="en-US" b="1" dirty="0" smtClean="0">
                <a:latin typeface="Segoe UI" pitchFamily="34" charset="0"/>
              </a:rPr>
              <a:t>EA Analysis</a:t>
            </a:r>
          </a:p>
        </p:txBody>
      </p:sp>
      <p:sp>
        <p:nvSpPr>
          <p:cNvPr id="34" name="Text Placeholder 33"/>
          <p:cNvSpPr>
            <a:spLocks noGrp="1"/>
          </p:cNvSpPr>
          <p:nvPr>
            <p:ph type="body" sz="quarter" idx="11"/>
          </p:nvPr>
        </p:nvSpPr>
        <p:spPr/>
        <p:txBody>
          <a:bodyPr>
            <a:normAutofit fontScale="70000" lnSpcReduction="20000"/>
          </a:bodyPr>
          <a:lstStyle/>
          <a:p>
            <a:r>
              <a:rPr lang="en-US" b="1" dirty="0" smtClean="0">
                <a:latin typeface="Segoe UI" pitchFamily="34" charset="0"/>
              </a:rPr>
              <a:t>April 19th , 2012 </a:t>
            </a:r>
            <a:endParaRPr lang="en-US" b="1" dirty="0">
              <a:latin typeface="Segoe UI"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75" y="2209800"/>
            <a:ext cx="1952625"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6027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wrap="square" lIns="0" tIns="0" rIns="0" bIns="0" rtlCol="0" anchor="t">
            <a:noAutofit/>
          </a:bodyPr>
          <a:lstStyle/>
          <a:p>
            <a:pPr algn="ctr"/>
            <a:r>
              <a:rPr lang="en-IN" sz="2800" dirty="0">
                <a:latin typeface="+mn-lt"/>
                <a:cs typeface="Arial" pitchFamily="34" charset="0"/>
              </a:rPr>
              <a:t>CxO Discussion: Microsoft Opportunity and Solution Summary (Reference Architectures for Automotive)</a:t>
            </a:r>
            <a:endParaRPr lang="en-US" sz="2800" dirty="0">
              <a:latin typeface="+mn-lt"/>
              <a:cs typeface="Arial" pitchFamily="34" charset="0"/>
            </a:endParaRPr>
          </a:p>
        </p:txBody>
      </p:sp>
      <p:sp>
        <p:nvSpPr>
          <p:cNvPr id="162" name="TextBox 161"/>
          <p:cNvSpPr txBox="1"/>
          <p:nvPr/>
        </p:nvSpPr>
        <p:spPr>
          <a:xfrm>
            <a:off x="240560" y="6206739"/>
            <a:ext cx="4563452" cy="153888"/>
          </a:xfrm>
          <a:prstGeom prst="rect">
            <a:avLst/>
          </a:prstGeom>
          <a:noFill/>
        </p:spPr>
        <p:txBody>
          <a:bodyPr wrap="square" lIns="0" tIns="0" rIns="0" bIns="0" rtlCol="0">
            <a:spAutoFit/>
          </a:bodyPr>
          <a:lstStyle>
            <a:defPPr>
              <a:defRPr lang="en-US"/>
            </a:defPPr>
            <a:lvl1pPr fontAlgn="base">
              <a:buClr>
                <a:srgbClr val="FFFF99"/>
              </a:buClr>
              <a:buSzPct val="90000"/>
              <a:defRPr sz="1000" i="1">
                <a:ln>
                  <a:solidFill>
                    <a:srgbClr val="FFFFFF">
                      <a:alpha val="0"/>
                    </a:srgbClr>
                  </a:solidFill>
                </a:ln>
                <a:solidFill>
                  <a:schemeClr val="tx1">
                    <a:lumMod val="75000"/>
                  </a:schemeClr>
                </a:solidFill>
              </a:defRPr>
            </a:lvl1pPr>
          </a:lstStyle>
          <a:p>
            <a:r>
              <a:rPr lang="en-US" kern="0" dirty="0">
                <a:solidFill>
                  <a:srgbClr val="595959">
                    <a:lumMod val="75000"/>
                  </a:srgbClr>
                </a:solidFill>
              </a:rPr>
              <a:t>Source: Gartner 2010</a:t>
            </a:r>
          </a:p>
        </p:txBody>
      </p:sp>
      <p:sp>
        <p:nvSpPr>
          <p:cNvPr id="206" name="TextBox 205"/>
          <p:cNvSpPr txBox="1"/>
          <p:nvPr/>
        </p:nvSpPr>
        <p:spPr>
          <a:xfrm>
            <a:off x="240560" y="6206739"/>
            <a:ext cx="4563452" cy="153888"/>
          </a:xfrm>
          <a:prstGeom prst="rect">
            <a:avLst/>
          </a:prstGeom>
          <a:noFill/>
        </p:spPr>
        <p:txBody>
          <a:bodyPr wrap="square" lIns="0" tIns="0" rIns="0" bIns="0" rtlCol="0">
            <a:spAutoFit/>
          </a:bodyPr>
          <a:lstStyle>
            <a:defPPr>
              <a:defRPr lang="en-US"/>
            </a:defPPr>
            <a:lvl1pPr fontAlgn="base">
              <a:buClr>
                <a:srgbClr val="FFFF99"/>
              </a:buClr>
              <a:buSzPct val="90000"/>
              <a:defRPr sz="1000" i="1">
                <a:ln>
                  <a:solidFill>
                    <a:srgbClr val="FFFFFF">
                      <a:alpha val="0"/>
                    </a:srgbClr>
                  </a:solidFill>
                </a:ln>
                <a:solidFill>
                  <a:schemeClr val="tx1">
                    <a:lumMod val="75000"/>
                  </a:schemeClr>
                </a:solidFill>
              </a:defRPr>
            </a:lvl1pPr>
          </a:lstStyle>
          <a:p>
            <a:pPr>
              <a:defRPr/>
            </a:pPr>
            <a:r>
              <a:rPr lang="en-US" kern="0" dirty="0">
                <a:solidFill>
                  <a:srgbClr val="595959">
                    <a:lumMod val="75000"/>
                  </a:srgbClr>
                </a:solidFill>
              </a:rPr>
              <a:t>Source: Gartner 2010</a:t>
            </a:r>
          </a:p>
        </p:txBody>
      </p:sp>
      <p:grpSp>
        <p:nvGrpSpPr>
          <p:cNvPr id="207" name="Group 206"/>
          <p:cNvGrpSpPr/>
          <p:nvPr/>
        </p:nvGrpSpPr>
        <p:grpSpPr>
          <a:xfrm>
            <a:off x="296167" y="1122629"/>
            <a:ext cx="8596313" cy="5043489"/>
            <a:chOff x="269875" y="1111442"/>
            <a:chExt cx="8596313" cy="5043489"/>
          </a:xfrm>
        </p:grpSpPr>
        <p:sp>
          <p:nvSpPr>
            <p:cNvPr id="208" name="Rectangle 207"/>
            <p:cNvSpPr/>
            <p:nvPr>
              <p:custDataLst>
                <p:tags r:id="rId1"/>
              </p:custDataLst>
            </p:nvPr>
          </p:nvSpPr>
          <p:spPr>
            <a:xfrm>
              <a:off x="2512071" y="1340043"/>
              <a:ext cx="2194560" cy="3794760"/>
            </a:xfrm>
            <a:prstGeom prst="rect">
              <a:avLst/>
            </a:prstGeom>
            <a:solidFill>
              <a:srgbClr val="FFC211">
                <a:lumMod val="40000"/>
                <a:lumOff val="60000"/>
                <a:alpha val="50000"/>
              </a:srgbClr>
            </a:solidFill>
            <a:ln w="3175" cap="flat" cmpd="sng" algn="ctr">
              <a:solidFill>
                <a:srgbClr val="FFC21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fontAlgn="base">
                <a:buClr>
                  <a:srgbClr val="FFFF99"/>
                </a:buClr>
                <a:buSzPct val="90000"/>
                <a:defRPr/>
              </a:pPr>
              <a:endParaRPr lang="en-US" sz="1000" b="1" kern="0" dirty="0">
                <a:ln>
                  <a:solidFill>
                    <a:srgbClr val="FFFFFF">
                      <a:alpha val="0"/>
                    </a:srgbClr>
                  </a:solidFill>
                </a:ln>
                <a:solidFill>
                  <a:srgbClr val="595959">
                    <a:lumMod val="75000"/>
                  </a:srgbClr>
                </a:solidFill>
              </a:endParaRPr>
            </a:p>
          </p:txBody>
        </p:sp>
        <p:sp>
          <p:nvSpPr>
            <p:cNvPr id="209" name="Rectangle 208"/>
            <p:cNvSpPr/>
            <p:nvPr>
              <p:custDataLst>
                <p:tags r:id="rId2"/>
              </p:custDataLst>
            </p:nvPr>
          </p:nvSpPr>
          <p:spPr>
            <a:xfrm>
              <a:off x="432248" y="1111443"/>
              <a:ext cx="2194560" cy="1444752"/>
            </a:xfrm>
            <a:prstGeom prst="rect">
              <a:avLst/>
            </a:prstGeom>
            <a:solidFill>
              <a:srgbClr val="1F497D">
                <a:lumMod val="40000"/>
                <a:lumOff val="60000"/>
                <a:alpha val="50000"/>
              </a:srgbClr>
            </a:solidFill>
            <a:ln w="3175" cap="flat" cmpd="sng" algn="ctr">
              <a:solidFill>
                <a:srgbClr val="1F497D">
                  <a:lumMod val="40000"/>
                  <a:lumOff val="6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fontAlgn="base">
                <a:buClr>
                  <a:srgbClr val="FFFF99"/>
                </a:buClr>
                <a:buSzPct val="90000"/>
                <a:defRPr/>
              </a:pPr>
              <a:r>
                <a:rPr lang="en-US" sz="1200" b="1" kern="0" dirty="0" smtClean="0">
                  <a:ln>
                    <a:solidFill>
                      <a:srgbClr val="FFFFFF">
                        <a:alpha val="0"/>
                      </a:srgbClr>
                    </a:solidFill>
                  </a:ln>
                  <a:solidFill>
                    <a:srgbClr val="595959">
                      <a:lumMod val="75000"/>
                    </a:srgbClr>
                  </a:solidFill>
                </a:rPr>
                <a:t>Corporate Administration</a:t>
              </a:r>
            </a:p>
            <a:p>
              <a:pPr algn="ctr" fontAlgn="base">
                <a:buClr>
                  <a:srgbClr val="FFFF99"/>
                </a:buClr>
                <a:buSzPct val="90000"/>
                <a:defRPr/>
              </a:pPr>
              <a:endParaRPr lang="en-US" sz="1200" b="1" kern="0" dirty="0">
                <a:ln>
                  <a:solidFill>
                    <a:srgbClr val="FFFFFF">
                      <a:alpha val="0"/>
                    </a:srgbClr>
                  </a:solidFill>
                </a:ln>
                <a:solidFill>
                  <a:srgbClr val="595959">
                    <a:lumMod val="75000"/>
                  </a:srgbClr>
                </a:solidFill>
              </a:endParaRPr>
            </a:p>
            <a:p>
              <a:pPr algn="ctr" fontAlgn="base">
                <a:buClr>
                  <a:srgbClr val="FFFF99"/>
                </a:buClr>
                <a:buSzPct val="90000"/>
                <a:defRPr/>
              </a:pPr>
              <a:endParaRPr lang="en-US" sz="1200" b="1" kern="0" dirty="0" smtClean="0">
                <a:ln>
                  <a:solidFill>
                    <a:srgbClr val="FFFFFF">
                      <a:alpha val="0"/>
                    </a:srgbClr>
                  </a:solidFill>
                </a:ln>
                <a:solidFill>
                  <a:srgbClr val="595959">
                    <a:lumMod val="75000"/>
                  </a:srgbClr>
                </a:solidFill>
              </a:endParaRPr>
            </a:p>
            <a:p>
              <a:pPr algn="ctr" fontAlgn="base">
                <a:buClr>
                  <a:srgbClr val="FFFF99"/>
                </a:buClr>
                <a:buSzPct val="90000"/>
                <a:defRPr/>
              </a:pPr>
              <a:r>
                <a:rPr lang="en-US" sz="1100" kern="0" dirty="0" smtClean="0">
                  <a:ln>
                    <a:solidFill>
                      <a:srgbClr val="FFFFFF">
                        <a:alpha val="0"/>
                      </a:srgbClr>
                    </a:solidFill>
                  </a:ln>
                  <a:solidFill>
                    <a:srgbClr val="595959">
                      <a:lumMod val="75000"/>
                    </a:srgbClr>
                  </a:solidFill>
                </a:rPr>
                <a:t>Finance, Accounting, Human Resources, Royalties, Licensing</a:t>
              </a:r>
              <a:endParaRPr lang="en-US" sz="1100" kern="0" dirty="0">
                <a:ln>
                  <a:solidFill>
                    <a:srgbClr val="FFFFFF">
                      <a:alpha val="0"/>
                    </a:srgbClr>
                  </a:solidFill>
                </a:ln>
                <a:solidFill>
                  <a:srgbClr val="595959">
                    <a:lumMod val="75000"/>
                  </a:srgbClr>
                </a:solidFill>
              </a:endParaRPr>
            </a:p>
          </p:txBody>
        </p:sp>
        <p:sp>
          <p:nvSpPr>
            <p:cNvPr id="210" name="Rectangle 209"/>
            <p:cNvSpPr/>
            <p:nvPr>
              <p:custDataLst>
                <p:tags r:id="rId3"/>
              </p:custDataLst>
            </p:nvPr>
          </p:nvSpPr>
          <p:spPr>
            <a:xfrm>
              <a:off x="3980692" y="1111442"/>
              <a:ext cx="4663440" cy="2011680"/>
            </a:xfrm>
            <a:prstGeom prst="rect">
              <a:avLst/>
            </a:prstGeom>
            <a:solidFill>
              <a:srgbClr val="7AA23A">
                <a:lumMod val="60000"/>
                <a:lumOff val="40000"/>
                <a:alpha val="50000"/>
              </a:srgbClr>
            </a:solidFill>
            <a:ln w="3175" cap="flat" cmpd="sng" algn="ctr">
              <a:solidFill>
                <a:srgbClr val="7AA23A">
                  <a:lumMod val="60000"/>
                  <a:lumOff val="4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fontAlgn="base">
                <a:buClr>
                  <a:srgbClr val="FFFF99"/>
                </a:buClr>
                <a:buSzPct val="90000"/>
                <a:defRPr/>
              </a:pPr>
              <a:r>
                <a:rPr lang="en-US" sz="1200" b="1" kern="0" dirty="0" smtClean="0">
                  <a:ln>
                    <a:solidFill>
                      <a:srgbClr val="FFFFFF">
                        <a:alpha val="0"/>
                      </a:srgbClr>
                    </a:solidFill>
                  </a:ln>
                  <a:solidFill>
                    <a:srgbClr val="595959">
                      <a:lumMod val="75000"/>
                    </a:srgbClr>
                  </a:solidFill>
                </a:rPr>
                <a:t>Channel Management</a:t>
              </a:r>
              <a:endParaRPr lang="en-US" sz="1200" b="1" kern="0" dirty="0">
                <a:ln>
                  <a:solidFill>
                    <a:srgbClr val="FFFFFF">
                      <a:alpha val="0"/>
                    </a:srgbClr>
                  </a:solidFill>
                </a:ln>
                <a:solidFill>
                  <a:srgbClr val="595959">
                    <a:lumMod val="75000"/>
                  </a:srgbClr>
                </a:solidFill>
              </a:endParaRPr>
            </a:p>
          </p:txBody>
        </p:sp>
        <p:sp>
          <p:nvSpPr>
            <p:cNvPr id="211" name="Rectangle 210"/>
            <p:cNvSpPr/>
            <p:nvPr>
              <p:custDataLst>
                <p:tags r:id="rId4"/>
              </p:custDataLst>
            </p:nvPr>
          </p:nvSpPr>
          <p:spPr>
            <a:xfrm>
              <a:off x="269875" y="2574482"/>
              <a:ext cx="8596313" cy="548640"/>
            </a:xfrm>
            <a:prstGeom prst="rect">
              <a:avLst/>
            </a:prstGeom>
            <a:solidFill>
              <a:srgbClr val="C94409">
                <a:lumMod val="40000"/>
                <a:lumOff val="60000"/>
                <a:alpha val="50000"/>
              </a:srgbClr>
            </a:solidFill>
            <a:ln w="3175" cap="flat" cmpd="sng" algn="ctr">
              <a:solidFill>
                <a:srgbClr val="C94409">
                  <a:lumMod val="40000"/>
                  <a:lumOff val="60000"/>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fontAlgn="base">
                <a:buClr>
                  <a:srgbClr val="FFFF99"/>
                </a:buClr>
                <a:buSzPct val="90000"/>
                <a:defRPr/>
              </a:pPr>
              <a:endParaRPr lang="en-US" sz="1000" b="1" kern="0" dirty="0">
                <a:ln>
                  <a:solidFill>
                    <a:srgbClr val="FFFFFF">
                      <a:alpha val="0"/>
                    </a:srgbClr>
                  </a:solidFill>
                </a:ln>
                <a:solidFill>
                  <a:srgbClr val="595959">
                    <a:lumMod val="75000"/>
                  </a:srgbClr>
                </a:solidFill>
              </a:endParaRPr>
            </a:p>
          </p:txBody>
        </p:sp>
        <p:sp>
          <p:nvSpPr>
            <p:cNvPr id="212" name="Rectangle 211"/>
            <p:cNvSpPr/>
            <p:nvPr>
              <p:custDataLst>
                <p:tags r:id="rId5"/>
              </p:custDataLst>
            </p:nvPr>
          </p:nvSpPr>
          <p:spPr>
            <a:xfrm>
              <a:off x="269875" y="3150627"/>
              <a:ext cx="8596313" cy="914400"/>
            </a:xfrm>
            <a:prstGeom prst="rect">
              <a:avLst/>
            </a:prstGeom>
            <a:solidFill>
              <a:srgbClr val="0070C0">
                <a:lumMod val="20000"/>
                <a:lumOff val="80000"/>
                <a:alpha val="50000"/>
              </a:srgbClr>
            </a:solidFill>
            <a:ln w="3175" cap="flat" cmpd="sng" algn="ctr">
              <a:solidFill>
                <a:srgbClr val="0070C0">
                  <a:lumMod val="40000"/>
                  <a:lumOff val="60000"/>
                </a:srgbClr>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fontAlgn="base">
                <a:buClr>
                  <a:srgbClr val="FFFF99"/>
                </a:buClr>
                <a:buSzPct val="90000"/>
                <a:defRPr/>
              </a:pPr>
              <a:endParaRPr lang="en-US" sz="1000" b="1" kern="0" dirty="0">
                <a:ln>
                  <a:solidFill>
                    <a:srgbClr val="FFFFFF">
                      <a:alpha val="0"/>
                    </a:srgbClr>
                  </a:solidFill>
                </a:ln>
                <a:solidFill>
                  <a:srgbClr val="595959">
                    <a:lumMod val="75000"/>
                  </a:srgbClr>
                </a:solidFill>
              </a:endParaRPr>
            </a:p>
          </p:txBody>
        </p:sp>
        <p:sp>
          <p:nvSpPr>
            <p:cNvPr id="213" name="Rectangle 212"/>
            <p:cNvSpPr/>
            <p:nvPr>
              <p:custDataLst>
                <p:tags r:id="rId6"/>
              </p:custDataLst>
            </p:nvPr>
          </p:nvSpPr>
          <p:spPr>
            <a:xfrm>
              <a:off x="1095297" y="5355948"/>
              <a:ext cx="6949440" cy="411480"/>
            </a:xfrm>
            <a:prstGeom prst="rect">
              <a:avLst/>
            </a:prstGeom>
            <a:solidFill>
              <a:srgbClr val="C94409">
                <a:lumMod val="40000"/>
                <a:lumOff val="60000"/>
                <a:alpha val="50000"/>
              </a:srgbClr>
            </a:solidFill>
            <a:ln w="3175" cap="flat" cmpd="sng" algn="ctr">
              <a:solidFill>
                <a:srgbClr val="C94409">
                  <a:lumMod val="40000"/>
                  <a:lumOff val="6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buClr>
                  <a:srgbClr val="FFFF99"/>
                </a:buClr>
                <a:buSzPct val="90000"/>
                <a:defRPr/>
              </a:pPr>
              <a:r>
                <a:rPr lang="en-US" sz="1100" b="1" kern="0" dirty="0" smtClean="0">
                  <a:ln>
                    <a:solidFill>
                      <a:srgbClr val="FFFFFF">
                        <a:alpha val="0"/>
                      </a:srgbClr>
                    </a:solidFill>
                  </a:ln>
                  <a:solidFill>
                    <a:srgbClr val="595959">
                      <a:lumMod val="75000"/>
                    </a:srgbClr>
                  </a:solidFill>
                </a:rPr>
                <a:t>Operations</a:t>
              </a:r>
              <a:endParaRPr lang="en-US" sz="1100" b="1" kern="0" dirty="0">
                <a:ln>
                  <a:solidFill>
                    <a:srgbClr val="FFFFFF">
                      <a:alpha val="0"/>
                    </a:srgbClr>
                  </a:solidFill>
                </a:ln>
                <a:solidFill>
                  <a:srgbClr val="595959">
                    <a:lumMod val="75000"/>
                  </a:srgbClr>
                </a:solidFill>
              </a:endParaRPr>
            </a:p>
          </p:txBody>
        </p:sp>
        <p:sp>
          <p:nvSpPr>
            <p:cNvPr id="214" name="Rectangle 213"/>
            <p:cNvSpPr/>
            <p:nvPr>
              <p:custDataLst>
                <p:tags r:id="rId7"/>
              </p:custDataLst>
            </p:nvPr>
          </p:nvSpPr>
          <p:spPr>
            <a:xfrm>
              <a:off x="1095297" y="5789171"/>
              <a:ext cx="6949440" cy="365760"/>
            </a:xfrm>
            <a:prstGeom prst="rect">
              <a:avLst/>
            </a:prstGeom>
            <a:solidFill>
              <a:srgbClr val="0070C0">
                <a:lumMod val="40000"/>
                <a:lumOff val="60000"/>
                <a:alpha val="50000"/>
              </a:srgbClr>
            </a:solidFill>
            <a:ln w="3175" cap="flat" cmpd="sng" algn="ctr">
              <a:solidFill>
                <a:srgbClr val="0070C0">
                  <a:lumMod val="40000"/>
                  <a:lumOff val="60000"/>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fontAlgn="base">
                <a:buClr>
                  <a:srgbClr val="FFFF99"/>
                </a:buClr>
                <a:buSzPct val="90000"/>
                <a:defRPr/>
              </a:pPr>
              <a:r>
                <a:rPr lang="en-US" sz="1200" b="1" kern="0" dirty="0" smtClean="0">
                  <a:ln>
                    <a:solidFill>
                      <a:srgbClr val="FFFFFF">
                        <a:alpha val="0"/>
                      </a:srgbClr>
                    </a:solidFill>
                  </a:ln>
                  <a:solidFill>
                    <a:srgbClr val="595959">
                      <a:lumMod val="75000"/>
                    </a:srgbClr>
                  </a:solidFill>
                </a:rPr>
                <a:t>Network Connectivity</a:t>
              </a:r>
              <a:endParaRPr lang="en-US" sz="1200" b="1" kern="0" dirty="0">
                <a:ln>
                  <a:solidFill>
                    <a:srgbClr val="FFFFFF">
                      <a:alpha val="0"/>
                    </a:srgbClr>
                  </a:solidFill>
                </a:ln>
                <a:solidFill>
                  <a:srgbClr val="595959">
                    <a:lumMod val="75000"/>
                  </a:srgbClr>
                </a:solidFill>
              </a:endParaRPr>
            </a:p>
          </p:txBody>
        </p:sp>
        <p:sp>
          <p:nvSpPr>
            <p:cNvPr id="215" name="Rectangle 214"/>
            <p:cNvSpPr/>
            <p:nvPr>
              <p:custDataLst>
                <p:tags r:id="rId8"/>
              </p:custDataLst>
            </p:nvPr>
          </p:nvSpPr>
          <p:spPr>
            <a:xfrm>
              <a:off x="269875" y="3862093"/>
              <a:ext cx="640080" cy="1188720"/>
            </a:xfrm>
            <a:prstGeom prst="rect">
              <a:avLst/>
            </a:prstGeom>
            <a:solidFill>
              <a:srgbClr val="5A5A5A">
                <a:lumMod val="20000"/>
                <a:lumOff val="80000"/>
                <a:alpha val="50000"/>
              </a:srgbClr>
            </a:solidFill>
            <a:ln w="3175" cap="flat" cmpd="sng" algn="ctr">
              <a:solidFill>
                <a:srgbClr val="5A5A5A">
                  <a:lumMod val="60000"/>
                  <a:lumOff val="40000"/>
                </a:srgbClr>
              </a:solidFill>
              <a:prstDash val="solid"/>
              <a:round/>
              <a:headEnd type="none" w="med" len="med"/>
              <a:tailEnd type="none" w="med" len="med"/>
            </a:ln>
            <a:effectLst/>
          </p:spPr>
          <p:txBody>
            <a:bodyPr vert="vert270" wrap="square" lIns="0" tIns="45720" rIns="0" bIns="45720" numCol="1" rtlCol="0" anchor="ctr" anchorCtr="0" compatLnSpc="1">
              <a:prstTxWarp prst="textNoShape">
                <a:avLst/>
              </a:prstTxWarp>
              <a:noAutofit/>
            </a:bodyPr>
            <a:lstStyle/>
            <a:p>
              <a:pPr algn="ctr" fontAlgn="base">
                <a:lnSpc>
                  <a:spcPct val="90000"/>
                </a:lnSpc>
                <a:buClr>
                  <a:srgbClr val="FFFF99"/>
                </a:buClr>
                <a:buSzPct val="90000"/>
                <a:defRPr/>
              </a:pPr>
              <a:r>
                <a:rPr lang="en-US" sz="1400" b="1" kern="0" dirty="0" smtClean="0">
                  <a:ln>
                    <a:solidFill>
                      <a:srgbClr val="FFFFFF">
                        <a:alpha val="0"/>
                      </a:srgbClr>
                    </a:solidFill>
                  </a:ln>
                  <a:solidFill>
                    <a:srgbClr val="5A5A5A"/>
                  </a:solidFill>
                </a:rPr>
                <a:t>Rights </a:t>
              </a:r>
              <a:r>
                <a:rPr lang="en-US" sz="1400" b="1" kern="0" dirty="0">
                  <a:ln>
                    <a:solidFill>
                      <a:srgbClr val="FFFFFF">
                        <a:alpha val="0"/>
                      </a:srgbClr>
                    </a:solidFill>
                  </a:ln>
                  <a:solidFill>
                    <a:srgbClr val="5A5A5A"/>
                  </a:solidFill>
                </a:rPr>
                <a:t>Acquisition</a:t>
              </a:r>
            </a:p>
          </p:txBody>
        </p:sp>
        <p:sp>
          <p:nvSpPr>
            <p:cNvPr id="216" name="Rectangle 215"/>
            <p:cNvSpPr/>
            <p:nvPr>
              <p:custDataLst>
                <p:tags r:id="rId9"/>
              </p:custDataLst>
            </p:nvPr>
          </p:nvSpPr>
          <p:spPr>
            <a:xfrm>
              <a:off x="8226108" y="3862093"/>
              <a:ext cx="640080" cy="1188720"/>
            </a:xfrm>
            <a:prstGeom prst="rect">
              <a:avLst/>
            </a:prstGeom>
            <a:solidFill>
              <a:srgbClr val="5A5A5A">
                <a:lumMod val="20000"/>
                <a:lumOff val="80000"/>
                <a:alpha val="50000"/>
              </a:srgbClr>
            </a:solidFill>
            <a:ln w="3175" cap="flat" cmpd="sng" algn="ctr">
              <a:solidFill>
                <a:srgbClr val="5A5A5A">
                  <a:lumMod val="60000"/>
                  <a:lumOff val="40000"/>
                </a:srgbClr>
              </a:solidFill>
              <a:prstDash val="solid"/>
              <a:round/>
              <a:headEnd type="none" w="med" len="med"/>
              <a:tailEnd type="none" w="med" len="med"/>
            </a:ln>
            <a:effectLst/>
          </p:spPr>
          <p:txBody>
            <a:bodyPr vert="vert270" wrap="square" lIns="0" tIns="45720" rIns="0" bIns="45720" numCol="1" rtlCol="0" anchor="ctr" anchorCtr="0" compatLnSpc="1">
              <a:prstTxWarp prst="textNoShape">
                <a:avLst/>
              </a:prstTxWarp>
              <a:noAutofit/>
            </a:bodyPr>
            <a:lstStyle/>
            <a:p>
              <a:pPr algn="ctr" fontAlgn="base">
                <a:lnSpc>
                  <a:spcPct val="90000"/>
                </a:lnSpc>
                <a:buClr>
                  <a:srgbClr val="FFFF99"/>
                </a:buClr>
                <a:buSzPct val="90000"/>
                <a:defRPr/>
              </a:pPr>
              <a:r>
                <a:rPr lang="en-US" sz="1400" b="1" kern="0" dirty="0">
                  <a:ln>
                    <a:solidFill>
                      <a:srgbClr val="FFFFFF">
                        <a:alpha val="0"/>
                      </a:srgbClr>
                    </a:solidFill>
                  </a:ln>
                  <a:solidFill>
                    <a:srgbClr val="5A5A5A"/>
                  </a:solidFill>
                </a:rPr>
                <a:t>Distribution</a:t>
              </a:r>
            </a:p>
          </p:txBody>
        </p:sp>
        <p:sp>
          <p:nvSpPr>
            <p:cNvPr id="217" name="Rectangle 216"/>
            <p:cNvSpPr/>
            <p:nvPr>
              <p:custDataLst>
                <p:tags r:id="rId10"/>
              </p:custDataLst>
            </p:nvPr>
          </p:nvSpPr>
          <p:spPr>
            <a:xfrm>
              <a:off x="1711337" y="3587773"/>
              <a:ext cx="5717360" cy="1737360"/>
            </a:xfrm>
            <a:prstGeom prst="rect">
              <a:avLst/>
            </a:prstGeom>
            <a:solidFill>
              <a:srgbClr val="1F497D">
                <a:lumMod val="40000"/>
                <a:lumOff val="60000"/>
                <a:alpha val="25000"/>
              </a:srgbClr>
            </a:solidFill>
            <a:ln w="3175" cap="flat" cmpd="sng" algn="ctr">
              <a:solidFill>
                <a:srgbClr val="1F497D">
                  <a:lumMod val="40000"/>
                  <a:lumOff val="60000"/>
                </a:srgbClr>
              </a:solidFill>
              <a:prstDash val="solid"/>
              <a:round/>
              <a:headEnd type="none" w="med" len="med"/>
              <a:tailEnd type="none" w="med" len="med"/>
            </a:ln>
            <a:effectLst/>
          </p:spPr>
          <p:txBody>
            <a:bodyPr vert="horz" wrap="square" lIns="91440" tIns="182880" rIns="91440" bIns="45720" numCol="1" rtlCol="0" anchor="t" anchorCtr="0" compatLnSpc="1">
              <a:prstTxWarp prst="textNoShape">
                <a:avLst/>
              </a:prstTxWarp>
              <a:noAutofit/>
            </a:bodyPr>
            <a:lstStyle/>
            <a:p>
              <a:pPr algn="ctr" fontAlgn="base">
                <a:buClr>
                  <a:srgbClr val="FFFF99"/>
                </a:buClr>
                <a:buSzPct val="90000"/>
                <a:defRPr/>
              </a:pPr>
              <a:r>
                <a:rPr lang="en-US" sz="1200" b="1" kern="0" dirty="0" smtClean="0">
                  <a:ln>
                    <a:solidFill>
                      <a:srgbClr val="FFFFFF">
                        <a:alpha val="0"/>
                      </a:srgbClr>
                    </a:solidFill>
                  </a:ln>
                  <a:solidFill>
                    <a:srgbClr val="595959">
                      <a:lumMod val="75000"/>
                    </a:srgbClr>
                  </a:solidFill>
                </a:rPr>
                <a:t>Content Life Cycle Management</a:t>
              </a:r>
              <a:endParaRPr lang="en-US" sz="1200" b="1" kern="0" dirty="0">
                <a:ln>
                  <a:solidFill>
                    <a:srgbClr val="FFFFFF">
                      <a:alpha val="0"/>
                    </a:srgbClr>
                  </a:solidFill>
                </a:ln>
                <a:solidFill>
                  <a:srgbClr val="595959">
                    <a:lumMod val="75000"/>
                  </a:srgbClr>
                </a:solidFill>
              </a:endParaRPr>
            </a:p>
          </p:txBody>
        </p:sp>
        <p:sp>
          <p:nvSpPr>
            <p:cNvPr id="218" name="Rectangle 217"/>
            <p:cNvSpPr/>
            <p:nvPr/>
          </p:nvSpPr>
          <p:spPr>
            <a:xfrm>
              <a:off x="2626808" y="5392411"/>
              <a:ext cx="4799529" cy="338554"/>
            </a:xfrm>
            <a:prstGeom prst="rect">
              <a:avLst/>
            </a:prstGeom>
            <a:noFill/>
            <a:ln w="317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fontAlgn="base">
                <a:buClr>
                  <a:srgbClr val="FFFF99"/>
                </a:buClr>
                <a:buSzPct val="90000"/>
                <a:defRPr/>
              </a:pPr>
              <a:r>
                <a:rPr lang="en-US" sz="1100" kern="0" dirty="0" smtClean="0">
                  <a:ln>
                    <a:solidFill>
                      <a:srgbClr val="FFFFFF">
                        <a:alpha val="0"/>
                      </a:srgbClr>
                    </a:solidFill>
                  </a:ln>
                  <a:solidFill>
                    <a:srgbClr val="595959">
                      <a:lumMod val="75000"/>
                    </a:srgbClr>
                  </a:solidFill>
                </a:rPr>
                <a:t>(Varies by industry segment such as automation and scheduling systems, desktop publishing and editorial solutions)</a:t>
              </a:r>
              <a:endParaRPr lang="en-US" sz="1100" kern="0" dirty="0">
                <a:ln>
                  <a:solidFill>
                    <a:srgbClr val="FFFFFF">
                      <a:alpha val="0"/>
                    </a:srgbClr>
                  </a:solidFill>
                </a:ln>
                <a:solidFill>
                  <a:srgbClr val="595959">
                    <a:lumMod val="75000"/>
                  </a:srgbClr>
                </a:solidFill>
              </a:endParaRPr>
            </a:p>
          </p:txBody>
        </p:sp>
        <p:sp>
          <p:nvSpPr>
            <p:cNvPr id="219" name="Rectangle 218"/>
            <p:cNvSpPr/>
            <p:nvPr/>
          </p:nvSpPr>
          <p:spPr>
            <a:xfrm>
              <a:off x="1281328" y="5910273"/>
              <a:ext cx="1216680" cy="169277"/>
            </a:xfrm>
            <a:prstGeom prst="rect">
              <a:avLst/>
            </a:prstGeom>
            <a:noFill/>
            <a:ln w="317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spAutoFit/>
            </a:bodyPr>
            <a:lstStyle/>
            <a:p>
              <a:pPr fontAlgn="base">
                <a:buClr>
                  <a:srgbClr val="FFFF99"/>
                </a:buClr>
                <a:buSzPct val="90000"/>
                <a:defRPr/>
              </a:pPr>
              <a:r>
                <a:rPr lang="en-US" sz="1100" b="1" kern="0" dirty="0" smtClean="0">
                  <a:ln>
                    <a:solidFill>
                      <a:srgbClr val="FFFFFF">
                        <a:alpha val="0"/>
                      </a:srgbClr>
                    </a:solidFill>
                  </a:ln>
                  <a:solidFill>
                    <a:srgbClr val="595959">
                      <a:lumMod val="75000"/>
                    </a:srgbClr>
                  </a:solidFill>
                </a:rPr>
                <a:t>WAN Acceleration</a:t>
              </a:r>
              <a:endParaRPr lang="en-US" sz="1100" b="1" kern="0" dirty="0">
                <a:ln>
                  <a:solidFill>
                    <a:srgbClr val="FFFFFF">
                      <a:alpha val="0"/>
                    </a:srgbClr>
                  </a:solidFill>
                </a:ln>
                <a:solidFill>
                  <a:srgbClr val="595959">
                    <a:lumMod val="75000"/>
                  </a:srgbClr>
                </a:solidFill>
              </a:endParaRPr>
            </a:p>
          </p:txBody>
        </p:sp>
        <p:sp>
          <p:nvSpPr>
            <p:cNvPr id="220" name="Rectangle 219"/>
            <p:cNvSpPr/>
            <p:nvPr/>
          </p:nvSpPr>
          <p:spPr>
            <a:xfrm>
              <a:off x="6668136" y="5910273"/>
              <a:ext cx="131446" cy="169277"/>
            </a:xfrm>
            <a:prstGeom prst="rect">
              <a:avLst/>
            </a:prstGeom>
            <a:noFill/>
            <a:ln w="317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spAutoFit/>
            </a:bodyPr>
            <a:lstStyle/>
            <a:p>
              <a:pPr fontAlgn="base">
                <a:buClr>
                  <a:srgbClr val="FFFF99"/>
                </a:buClr>
                <a:buSzPct val="90000"/>
                <a:defRPr/>
              </a:pPr>
              <a:r>
                <a:rPr lang="en-US" sz="1100" b="1" kern="0" dirty="0" smtClean="0">
                  <a:ln>
                    <a:solidFill>
                      <a:srgbClr val="FFFFFF">
                        <a:alpha val="0"/>
                      </a:srgbClr>
                    </a:solidFill>
                  </a:ln>
                  <a:solidFill>
                    <a:srgbClr val="595959">
                      <a:lumMod val="75000"/>
                    </a:srgbClr>
                  </a:solidFill>
                </a:rPr>
                <a:t>IP</a:t>
              </a:r>
              <a:endParaRPr lang="en-US" sz="1100" b="1" kern="0" dirty="0">
                <a:ln>
                  <a:solidFill>
                    <a:srgbClr val="FFFFFF">
                      <a:alpha val="0"/>
                    </a:srgbClr>
                  </a:solidFill>
                </a:ln>
                <a:solidFill>
                  <a:srgbClr val="595959">
                    <a:lumMod val="75000"/>
                  </a:srgbClr>
                </a:solidFill>
              </a:endParaRPr>
            </a:p>
          </p:txBody>
        </p:sp>
        <p:sp>
          <p:nvSpPr>
            <p:cNvPr id="221" name="Rectangle 220"/>
            <p:cNvSpPr/>
            <p:nvPr/>
          </p:nvSpPr>
          <p:spPr>
            <a:xfrm>
              <a:off x="1960129" y="3670799"/>
              <a:ext cx="955390" cy="169277"/>
            </a:xfrm>
            <a:prstGeom prst="rect">
              <a:avLst/>
            </a:prstGeom>
            <a:noFill/>
            <a:ln w="3175" cap="flat" cmpd="sng" algn="ctr">
              <a:no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fontAlgn="base">
                <a:buClr>
                  <a:srgbClr val="FFFF99"/>
                </a:buClr>
                <a:buSzPct val="90000"/>
                <a:defRPr/>
              </a:pPr>
              <a:r>
                <a:rPr lang="en-US" sz="1100" b="1" kern="0" dirty="0">
                  <a:ln>
                    <a:solidFill>
                      <a:srgbClr val="FFFFFF">
                        <a:alpha val="0"/>
                      </a:srgbClr>
                    </a:solidFill>
                  </a:ln>
                  <a:solidFill>
                    <a:srgbClr val="595959">
                      <a:lumMod val="75000"/>
                    </a:srgbClr>
                  </a:solidFill>
                </a:rPr>
                <a:t>Watermarking</a:t>
              </a:r>
            </a:p>
          </p:txBody>
        </p:sp>
        <p:sp>
          <p:nvSpPr>
            <p:cNvPr id="222" name="Rectangle 221"/>
            <p:cNvSpPr/>
            <p:nvPr/>
          </p:nvSpPr>
          <p:spPr>
            <a:xfrm>
              <a:off x="6298206" y="3657942"/>
              <a:ext cx="328616" cy="169277"/>
            </a:xfrm>
            <a:prstGeom prst="rect">
              <a:avLst/>
            </a:prstGeom>
            <a:noFill/>
            <a:ln w="3175" cap="flat" cmpd="sng" algn="ctr">
              <a:no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fontAlgn="base">
                <a:buClr>
                  <a:srgbClr val="FFFF99"/>
                </a:buClr>
                <a:buSzPct val="90000"/>
                <a:defRPr/>
              </a:pPr>
              <a:r>
                <a:rPr lang="en-US" sz="1100" b="1" kern="0" dirty="0" smtClean="0">
                  <a:ln>
                    <a:solidFill>
                      <a:srgbClr val="FFFFFF">
                        <a:alpha val="0"/>
                      </a:srgbClr>
                    </a:solidFill>
                  </a:ln>
                  <a:solidFill>
                    <a:srgbClr val="595959">
                      <a:lumMod val="75000"/>
                    </a:srgbClr>
                  </a:solidFill>
                </a:rPr>
                <a:t>DRM</a:t>
              </a:r>
              <a:endParaRPr lang="en-US" sz="1100" b="1" kern="0" dirty="0">
                <a:ln>
                  <a:solidFill>
                    <a:srgbClr val="FFFFFF">
                      <a:alpha val="0"/>
                    </a:srgbClr>
                  </a:solidFill>
                </a:ln>
                <a:solidFill>
                  <a:srgbClr val="595959">
                    <a:lumMod val="75000"/>
                  </a:srgbClr>
                </a:solidFill>
              </a:endParaRPr>
            </a:p>
          </p:txBody>
        </p:sp>
        <p:sp>
          <p:nvSpPr>
            <p:cNvPr id="223" name="Rectangle 222"/>
            <p:cNvSpPr/>
            <p:nvPr/>
          </p:nvSpPr>
          <p:spPr>
            <a:xfrm>
              <a:off x="367542" y="3263437"/>
              <a:ext cx="1336904" cy="169277"/>
            </a:xfrm>
            <a:prstGeom prst="rect">
              <a:avLst/>
            </a:prstGeom>
            <a:noFill/>
            <a:ln w="3175" cap="flat" cmpd="sng" algn="ctr">
              <a:no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fontAlgn="base">
                <a:buClr>
                  <a:srgbClr val="FFFF99"/>
                </a:buClr>
                <a:buSzPct val="90000"/>
                <a:defRPr/>
              </a:pPr>
              <a:r>
                <a:rPr lang="en-US" sz="1100" b="1" kern="0" dirty="0" smtClean="0">
                  <a:ln>
                    <a:solidFill>
                      <a:srgbClr val="FFFFFF">
                        <a:alpha val="0"/>
                      </a:srgbClr>
                    </a:solidFill>
                  </a:ln>
                  <a:solidFill>
                    <a:srgbClr val="595959">
                      <a:lumMod val="75000"/>
                    </a:srgbClr>
                  </a:solidFill>
                </a:rPr>
                <a:t>Rights Management</a:t>
              </a:r>
              <a:endParaRPr lang="en-US" sz="1100" b="1" kern="0" dirty="0">
                <a:ln>
                  <a:solidFill>
                    <a:srgbClr val="FFFFFF">
                      <a:alpha val="0"/>
                    </a:srgbClr>
                  </a:solidFill>
                </a:ln>
                <a:solidFill>
                  <a:srgbClr val="595959">
                    <a:lumMod val="75000"/>
                  </a:srgbClr>
                </a:solidFill>
              </a:endParaRPr>
            </a:p>
          </p:txBody>
        </p:sp>
        <p:sp>
          <p:nvSpPr>
            <p:cNvPr id="224" name="Rectangle 223"/>
            <p:cNvSpPr/>
            <p:nvPr/>
          </p:nvSpPr>
          <p:spPr>
            <a:xfrm>
              <a:off x="7190869" y="3274588"/>
              <a:ext cx="1415452" cy="169277"/>
            </a:xfrm>
            <a:prstGeom prst="rect">
              <a:avLst/>
            </a:prstGeom>
            <a:noFill/>
            <a:ln w="3175" cap="flat" cmpd="sng" algn="ctr">
              <a:no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fontAlgn="base">
                <a:buClr>
                  <a:srgbClr val="FFFF99"/>
                </a:buClr>
                <a:buSzPct val="90000"/>
                <a:defRPr/>
              </a:pPr>
              <a:r>
                <a:rPr lang="en-US" sz="1100" b="1" kern="0" dirty="0" smtClean="0">
                  <a:ln>
                    <a:solidFill>
                      <a:srgbClr val="FFFFFF">
                        <a:alpha val="0"/>
                      </a:srgbClr>
                    </a:solidFill>
                  </a:ln>
                  <a:solidFill>
                    <a:srgbClr val="595959">
                      <a:lumMod val="75000"/>
                    </a:srgbClr>
                  </a:solidFill>
                </a:rPr>
                <a:t>Royalty Management</a:t>
              </a:r>
              <a:endParaRPr lang="en-US" sz="1100" b="1" kern="0" dirty="0">
                <a:ln>
                  <a:solidFill>
                    <a:srgbClr val="FFFFFF">
                      <a:alpha val="0"/>
                    </a:srgbClr>
                  </a:solidFill>
                </a:ln>
                <a:solidFill>
                  <a:srgbClr val="595959">
                    <a:lumMod val="75000"/>
                  </a:srgbClr>
                </a:solidFill>
              </a:endParaRPr>
            </a:p>
          </p:txBody>
        </p:sp>
        <p:sp>
          <p:nvSpPr>
            <p:cNvPr id="225" name="Rectangle 224"/>
            <p:cNvSpPr/>
            <p:nvPr/>
          </p:nvSpPr>
          <p:spPr>
            <a:xfrm>
              <a:off x="3324032" y="3297258"/>
              <a:ext cx="1548501" cy="169277"/>
            </a:xfrm>
            <a:prstGeom prst="rect">
              <a:avLst/>
            </a:prstGeom>
            <a:noFill/>
            <a:ln w="3175" cap="flat" cmpd="sng" algn="ctr">
              <a:no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fontAlgn="base">
                <a:buClr>
                  <a:srgbClr val="FFFF99"/>
                </a:buClr>
                <a:buSzPct val="90000"/>
                <a:defRPr/>
              </a:pPr>
              <a:r>
                <a:rPr lang="en-US" sz="1100" b="1" kern="0" dirty="0" smtClean="0">
                  <a:ln>
                    <a:solidFill>
                      <a:srgbClr val="FFFFFF">
                        <a:alpha val="0"/>
                      </a:srgbClr>
                    </a:solidFill>
                  </a:ln>
                  <a:solidFill>
                    <a:srgbClr val="C94409"/>
                  </a:solidFill>
                </a:rPr>
                <a:t>Contracts Management</a:t>
              </a:r>
              <a:endParaRPr lang="en-US" sz="1100" b="1" kern="0" dirty="0">
                <a:ln>
                  <a:solidFill>
                    <a:srgbClr val="FFFFFF">
                      <a:alpha val="0"/>
                    </a:srgbClr>
                  </a:solidFill>
                </a:ln>
                <a:solidFill>
                  <a:srgbClr val="C94409"/>
                </a:solidFill>
              </a:endParaRPr>
            </a:p>
          </p:txBody>
        </p:sp>
        <p:sp>
          <p:nvSpPr>
            <p:cNvPr id="226" name="Rectangle 225"/>
            <p:cNvSpPr/>
            <p:nvPr/>
          </p:nvSpPr>
          <p:spPr>
            <a:xfrm>
              <a:off x="1711337" y="4065027"/>
              <a:ext cx="1371600" cy="731520"/>
            </a:xfrm>
            <a:prstGeom prst="rect">
              <a:avLst/>
            </a:prstGeom>
            <a:noFill/>
            <a:ln w="3175" cap="flat" cmpd="sng" algn="ctr">
              <a:solidFill>
                <a:srgbClr val="1F497D">
                  <a:lumMod val="40000"/>
                  <a:lumOff val="60000"/>
                </a:srgbClr>
              </a:solidFill>
              <a:prstDash val="solid"/>
              <a:roun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fontAlgn="base">
                <a:buClr>
                  <a:srgbClr val="FFFF99"/>
                </a:buClr>
                <a:buSzPct val="90000"/>
                <a:defRPr/>
              </a:pPr>
              <a:r>
                <a:rPr lang="en-US" sz="1100" b="1" kern="0" dirty="0" smtClean="0">
                  <a:ln>
                    <a:solidFill>
                      <a:srgbClr val="FFFFFF">
                        <a:alpha val="0"/>
                      </a:srgbClr>
                    </a:solidFill>
                  </a:ln>
                  <a:solidFill>
                    <a:srgbClr val="595959">
                      <a:lumMod val="75000"/>
                    </a:srgbClr>
                  </a:solidFill>
                </a:rPr>
                <a:t>Content Creation and Capture</a:t>
              </a:r>
              <a:endParaRPr lang="en-US" sz="1100" b="1" kern="0" dirty="0">
                <a:ln>
                  <a:solidFill>
                    <a:srgbClr val="FFFFFF">
                      <a:alpha val="0"/>
                    </a:srgbClr>
                  </a:solidFill>
                </a:ln>
                <a:solidFill>
                  <a:srgbClr val="595959">
                    <a:lumMod val="75000"/>
                  </a:srgbClr>
                </a:solidFill>
              </a:endParaRPr>
            </a:p>
          </p:txBody>
        </p:sp>
        <p:sp>
          <p:nvSpPr>
            <p:cNvPr id="227" name="Rectangle 226"/>
            <p:cNvSpPr/>
            <p:nvPr/>
          </p:nvSpPr>
          <p:spPr>
            <a:xfrm>
              <a:off x="3159924" y="4065027"/>
              <a:ext cx="1371600" cy="731520"/>
            </a:xfrm>
            <a:prstGeom prst="rect">
              <a:avLst/>
            </a:prstGeom>
            <a:noFill/>
            <a:ln w="3175" cap="flat" cmpd="sng" algn="ctr">
              <a:solidFill>
                <a:srgbClr val="1F497D">
                  <a:lumMod val="40000"/>
                  <a:lumOff val="60000"/>
                </a:srgbClr>
              </a:solidFill>
              <a:prstDash val="solid"/>
              <a:roun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fontAlgn="base">
                <a:buClr>
                  <a:srgbClr val="FFFF99"/>
                </a:buClr>
                <a:buSzPct val="90000"/>
                <a:defRPr/>
              </a:pPr>
              <a:r>
                <a:rPr lang="en-US" sz="1100" b="1" kern="0" dirty="0" smtClean="0">
                  <a:ln>
                    <a:solidFill>
                      <a:srgbClr val="FFFFFF">
                        <a:alpha val="0"/>
                      </a:srgbClr>
                    </a:solidFill>
                  </a:ln>
                  <a:solidFill>
                    <a:srgbClr val="595959">
                      <a:lumMod val="75000"/>
                    </a:srgbClr>
                  </a:solidFill>
                </a:rPr>
                <a:t>Content Storage and Management</a:t>
              </a:r>
              <a:endParaRPr lang="en-US" sz="1100" b="1" kern="0" dirty="0">
                <a:ln>
                  <a:solidFill>
                    <a:srgbClr val="FFFFFF">
                      <a:alpha val="0"/>
                    </a:srgbClr>
                  </a:solidFill>
                </a:ln>
                <a:solidFill>
                  <a:srgbClr val="595959">
                    <a:lumMod val="75000"/>
                  </a:srgbClr>
                </a:solidFill>
              </a:endParaRPr>
            </a:p>
          </p:txBody>
        </p:sp>
        <p:sp>
          <p:nvSpPr>
            <p:cNvPr id="228" name="Rectangle 227"/>
            <p:cNvSpPr/>
            <p:nvPr/>
          </p:nvSpPr>
          <p:spPr>
            <a:xfrm>
              <a:off x="4608511" y="4065027"/>
              <a:ext cx="1371600" cy="731520"/>
            </a:xfrm>
            <a:prstGeom prst="rect">
              <a:avLst/>
            </a:prstGeom>
            <a:noFill/>
            <a:ln w="3175" cap="flat" cmpd="sng" algn="ctr">
              <a:solidFill>
                <a:srgbClr val="1F497D">
                  <a:lumMod val="40000"/>
                  <a:lumOff val="60000"/>
                </a:srgbClr>
              </a:solidFill>
              <a:prstDash val="solid"/>
              <a:roun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fontAlgn="base">
                <a:buClr>
                  <a:srgbClr val="FFFF99"/>
                </a:buClr>
                <a:buSzPct val="90000"/>
                <a:defRPr/>
              </a:pPr>
              <a:r>
                <a:rPr lang="en-US" sz="1100" b="1" kern="0" dirty="0" smtClean="0">
                  <a:ln>
                    <a:solidFill>
                      <a:srgbClr val="FFFFFF">
                        <a:alpha val="0"/>
                      </a:srgbClr>
                    </a:solidFill>
                  </a:ln>
                  <a:solidFill>
                    <a:srgbClr val="595959">
                      <a:lumMod val="75000"/>
                    </a:srgbClr>
                  </a:solidFill>
                </a:rPr>
                <a:t>Content Monetization</a:t>
              </a:r>
              <a:endParaRPr lang="en-US" sz="1100" b="1" kern="0" dirty="0">
                <a:ln>
                  <a:solidFill>
                    <a:srgbClr val="FFFFFF">
                      <a:alpha val="0"/>
                    </a:srgbClr>
                  </a:solidFill>
                </a:ln>
                <a:solidFill>
                  <a:srgbClr val="595959">
                    <a:lumMod val="75000"/>
                  </a:srgbClr>
                </a:solidFill>
              </a:endParaRPr>
            </a:p>
          </p:txBody>
        </p:sp>
        <p:sp>
          <p:nvSpPr>
            <p:cNvPr id="229" name="Rectangle 228"/>
            <p:cNvSpPr/>
            <p:nvPr/>
          </p:nvSpPr>
          <p:spPr>
            <a:xfrm>
              <a:off x="6057097" y="4065027"/>
              <a:ext cx="1371600" cy="731520"/>
            </a:xfrm>
            <a:prstGeom prst="rect">
              <a:avLst/>
            </a:prstGeom>
            <a:noFill/>
            <a:ln w="3175" cap="flat" cmpd="sng" algn="ctr">
              <a:solidFill>
                <a:srgbClr val="1F497D">
                  <a:lumMod val="40000"/>
                  <a:lumOff val="60000"/>
                </a:srgbClr>
              </a:solidFill>
              <a:prstDash val="solid"/>
              <a:roun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fontAlgn="base">
                <a:buClr>
                  <a:srgbClr val="FFFF99"/>
                </a:buClr>
                <a:buSzPct val="90000"/>
                <a:defRPr/>
              </a:pPr>
              <a:r>
                <a:rPr lang="en-US" sz="1100" b="1" kern="0" dirty="0" smtClean="0">
                  <a:ln>
                    <a:solidFill>
                      <a:srgbClr val="FFFFFF">
                        <a:alpha val="0"/>
                      </a:srgbClr>
                    </a:solidFill>
                  </a:ln>
                  <a:solidFill>
                    <a:srgbClr val="595959">
                      <a:lumMod val="75000"/>
                    </a:srgbClr>
                  </a:solidFill>
                </a:rPr>
                <a:t>Content Transfer, Transcoding, and Distribution</a:t>
              </a:r>
              <a:endParaRPr lang="en-US" sz="1100" b="1" kern="0" dirty="0">
                <a:ln>
                  <a:solidFill>
                    <a:srgbClr val="FFFFFF">
                      <a:alpha val="0"/>
                    </a:srgbClr>
                  </a:solidFill>
                </a:ln>
                <a:solidFill>
                  <a:srgbClr val="595959">
                    <a:lumMod val="75000"/>
                  </a:srgbClr>
                </a:solidFill>
              </a:endParaRPr>
            </a:p>
          </p:txBody>
        </p:sp>
        <p:sp>
          <p:nvSpPr>
            <p:cNvPr id="230" name="Rectangle 229"/>
            <p:cNvSpPr/>
            <p:nvPr/>
          </p:nvSpPr>
          <p:spPr>
            <a:xfrm>
              <a:off x="2713599" y="4956908"/>
              <a:ext cx="1186222" cy="169277"/>
            </a:xfrm>
            <a:prstGeom prst="rect">
              <a:avLst/>
            </a:prstGeom>
            <a:noFill/>
            <a:ln w="3175" cap="flat" cmpd="sng" algn="ctr">
              <a:no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fontAlgn="base">
                <a:buClr>
                  <a:srgbClr val="FFFF99"/>
                </a:buClr>
                <a:buSzPct val="90000"/>
                <a:defRPr/>
              </a:pPr>
              <a:r>
                <a:rPr lang="en-US" sz="1100" b="1" kern="0" dirty="0" smtClean="0">
                  <a:ln>
                    <a:solidFill>
                      <a:srgbClr val="FFFFFF">
                        <a:alpha val="0"/>
                      </a:srgbClr>
                    </a:solidFill>
                  </a:ln>
                  <a:solidFill>
                    <a:srgbClr val="FFC211">
                      <a:lumMod val="75000"/>
                    </a:srgbClr>
                  </a:solidFill>
                </a:rPr>
                <a:t>Asset Profitability</a:t>
              </a:r>
              <a:endParaRPr lang="en-US" sz="1100" b="1" kern="0" dirty="0">
                <a:ln>
                  <a:solidFill>
                    <a:srgbClr val="FFFFFF">
                      <a:alpha val="0"/>
                    </a:srgbClr>
                  </a:solidFill>
                </a:ln>
                <a:solidFill>
                  <a:srgbClr val="FFC211">
                    <a:lumMod val="75000"/>
                  </a:srgbClr>
                </a:solidFill>
              </a:endParaRPr>
            </a:p>
          </p:txBody>
        </p:sp>
        <p:sp>
          <p:nvSpPr>
            <p:cNvPr id="231" name="Rectangle 230"/>
            <p:cNvSpPr/>
            <p:nvPr/>
          </p:nvSpPr>
          <p:spPr>
            <a:xfrm>
              <a:off x="5081235" y="4995256"/>
              <a:ext cx="1574149" cy="169277"/>
            </a:xfrm>
            <a:prstGeom prst="rect">
              <a:avLst/>
            </a:prstGeom>
            <a:noFill/>
            <a:ln w="3175" cap="flat" cmpd="sng" algn="ctr">
              <a:no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fontAlgn="base">
                <a:buClr>
                  <a:srgbClr val="FFFF99"/>
                </a:buClr>
                <a:buSzPct val="90000"/>
                <a:defRPr/>
              </a:pPr>
              <a:r>
                <a:rPr lang="en-US" sz="1100" b="1" kern="0" dirty="0" smtClean="0">
                  <a:ln>
                    <a:solidFill>
                      <a:srgbClr val="FFFFFF">
                        <a:alpha val="0"/>
                      </a:srgbClr>
                    </a:solidFill>
                  </a:ln>
                  <a:solidFill>
                    <a:srgbClr val="595959">
                      <a:lumMod val="75000"/>
                    </a:srgbClr>
                  </a:solidFill>
                </a:rPr>
                <a:t>Workflow Management</a:t>
              </a:r>
              <a:endParaRPr lang="en-US" sz="1100" b="1" kern="0" dirty="0">
                <a:ln>
                  <a:solidFill>
                    <a:srgbClr val="FFFFFF">
                      <a:alpha val="0"/>
                    </a:srgbClr>
                  </a:solidFill>
                </a:ln>
                <a:solidFill>
                  <a:srgbClr val="595959">
                    <a:lumMod val="75000"/>
                  </a:srgbClr>
                </a:solidFill>
              </a:endParaRPr>
            </a:p>
          </p:txBody>
        </p:sp>
        <p:sp>
          <p:nvSpPr>
            <p:cNvPr id="232" name="Rectangle 231"/>
            <p:cNvSpPr/>
            <p:nvPr/>
          </p:nvSpPr>
          <p:spPr>
            <a:xfrm>
              <a:off x="2872997" y="1701784"/>
              <a:ext cx="844597" cy="677108"/>
            </a:xfrm>
            <a:prstGeom prst="rect">
              <a:avLst/>
            </a:prstGeom>
            <a:noFill/>
            <a:ln w="3175"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fontAlgn="base">
                <a:buClr>
                  <a:srgbClr val="FFFF99"/>
                </a:buClr>
                <a:buSzPct val="90000"/>
                <a:defRPr/>
              </a:pPr>
              <a:r>
                <a:rPr lang="en-US" sz="1100" b="1" kern="0" dirty="0" smtClean="0">
                  <a:ln>
                    <a:solidFill>
                      <a:srgbClr val="FFFFFF">
                        <a:alpha val="0"/>
                      </a:srgbClr>
                    </a:solidFill>
                  </a:ln>
                  <a:solidFill>
                    <a:srgbClr val="FFC211">
                      <a:lumMod val="75000"/>
                    </a:srgbClr>
                  </a:solidFill>
                </a:rPr>
                <a:t>Business Intelligence Search Analytics</a:t>
              </a:r>
              <a:endParaRPr lang="en-US" sz="1100" b="1" kern="0" dirty="0">
                <a:ln>
                  <a:solidFill>
                    <a:srgbClr val="FFFFFF">
                      <a:alpha val="0"/>
                    </a:srgbClr>
                  </a:solidFill>
                </a:ln>
                <a:solidFill>
                  <a:srgbClr val="FFC211">
                    <a:lumMod val="75000"/>
                  </a:srgbClr>
                </a:solidFill>
              </a:endParaRPr>
            </a:p>
          </p:txBody>
        </p:sp>
        <p:sp>
          <p:nvSpPr>
            <p:cNvPr id="233" name="Rectangle 232"/>
            <p:cNvSpPr/>
            <p:nvPr/>
          </p:nvSpPr>
          <p:spPr>
            <a:xfrm>
              <a:off x="4281738" y="1422619"/>
              <a:ext cx="312586" cy="169277"/>
            </a:xfrm>
            <a:prstGeom prst="rect">
              <a:avLst/>
            </a:prstGeom>
            <a:noFill/>
            <a:ln w="3175" cap="flat" cmpd="sng" algn="ctr">
              <a:no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fontAlgn="base">
                <a:buClr>
                  <a:srgbClr val="FFFF99"/>
                </a:buClr>
                <a:buSzPct val="90000"/>
                <a:defRPr/>
              </a:pPr>
              <a:r>
                <a:rPr lang="en-US" sz="1100" b="1" kern="0" dirty="0">
                  <a:ln>
                    <a:solidFill>
                      <a:srgbClr val="FFFFFF">
                        <a:alpha val="0"/>
                      </a:srgbClr>
                    </a:solidFill>
                  </a:ln>
                  <a:solidFill>
                    <a:srgbClr val="595959">
                      <a:lumMod val="75000"/>
                    </a:srgbClr>
                  </a:solidFill>
                </a:rPr>
                <a:t>CRM</a:t>
              </a:r>
            </a:p>
          </p:txBody>
        </p:sp>
        <p:sp>
          <p:nvSpPr>
            <p:cNvPr id="234" name="Rectangle 233"/>
            <p:cNvSpPr/>
            <p:nvPr/>
          </p:nvSpPr>
          <p:spPr>
            <a:xfrm>
              <a:off x="4269664" y="1784475"/>
              <a:ext cx="1493127" cy="338554"/>
            </a:xfrm>
            <a:prstGeom prst="rect">
              <a:avLst/>
            </a:prstGeom>
            <a:noFill/>
            <a:ln w="3175"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fontAlgn="base">
                <a:buClr>
                  <a:srgbClr val="FFFF99"/>
                </a:buClr>
                <a:buSzPct val="90000"/>
                <a:defRPr/>
              </a:pPr>
              <a:r>
                <a:rPr lang="en-US" sz="1100" b="1" kern="0" dirty="0" smtClean="0">
                  <a:ln>
                    <a:solidFill>
                      <a:srgbClr val="FFFFFF">
                        <a:alpha val="0"/>
                      </a:srgbClr>
                    </a:solidFill>
                  </a:ln>
                  <a:solidFill>
                    <a:srgbClr val="595959">
                      <a:lumMod val="75000"/>
                    </a:srgbClr>
                  </a:solidFill>
                </a:rPr>
                <a:t>Customer Experience Management</a:t>
              </a:r>
              <a:endParaRPr lang="en-US" sz="1100" b="1" kern="0" dirty="0">
                <a:ln>
                  <a:solidFill>
                    <a:srgbClr val="FFFFFF">
                      <a:alpha val="0"/>
                    </a:srgbClr>
                  </a:solidFill>
                </a:ln>
                <a:solidFill>
                  <a:srgbClr val="595959">
                    <a:lumMod val="75000"/>
                  </a:srgbClr>
                </a:solidFill>
              </a:endParaRPr>
            </a:p>
          </p:txBody>
        </p:sp>
        <p:sp>
          <p:nvSpPr>
            <p:cNvPr id="235" name="Rectangle 234"/>
            <p:cNvSpPr/>
            <p:nvPr/>
          </p:nvSpPr>
          <p:spPr>
            <a:xfrm>
              <a:off x="4076152" y="2348114"/>
              <a:ext cx="1005083" cy="153888"/>
            </a:xfrm>
            <a:prstGeom prst="rect">
              <a:avLst/>
            </a:prstGeom>
            <a:noFill/>
            <a:ln w="3175" cap="flat" cmpd="sng" algn="ctr">
              <a:no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fontAlgn="base">
                <a:buClr>
                  <a:srgbClr val="FFFF99"/>
                </a:buClr>
                <a:buSzPct val="90000"/>
                <a:defRPr/>
              </a:pPr>
              <a:r>
                <a:rPr lang="en-US" sz="1000" b="1" kern="0" dirty="0" smtClean="0">
                  <a:ln>
                    <a:solidFill>
                      <a:srgbClr val="FFFFFF">
                        <a:alpha val="0"/>
                      </a:srgbClr>
                    </a:solidFill>
                  </a:ln>
                  <a:solidFill>
                    <a:srgbClr val="595959">
                      <a:lumMod val="75000"/>
                    </a:srgbClr>
                  </a:solidFill>
                </a:rPr>
                <a:t>Ad Management</a:t>
              </a:r>
              <a:endParaRPr lang="en-US" sz="1000" b="1" kern="0" dirty="0">
                <a:ln>
                  <a:solidFill>
                    <a:srgbClr val="FFFFFF">
                      <a:alpha val="0"/>
                    </a:srgbClr>
                  </a:solidFill>
                </a:ln>
                <a:solidFill>
                  <a:srgbClr val="595959">
                    <a:lumMod val="75000"/>
                  </a:srgbClr>
                </a:solidFill>
              </a:endParaRPr>
            </a:p>
          </p:txBody>
        </p:sp>
        <p:sp>
          <p:nvSpPr>
            <p:cNvPr id="236" name="Rectangle 235"/>
            <p:cNvSpPr/>
            <p:nvPr/>
          </p:nvSpPr>
          <p:spPr>
            <a:xfrm>
              <a:off x="6079140" y="1968695"/>
              <a:ext cx="208390" cy="169277"/>
            </a:xfrm>
            <a:prstGeom prst="rect">
              <a:avLst/>
            </a:prstGeom>
            <a:noFill/>
            <a:ln w="3175" cap="flat" cmpd="sng" algn="ctr">
              <a:no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fontAlgn="base">
                <a:buClr>
                  <a:srgbClr val="FFFF99"/>
                </a:buClr>
                <a:buSzPct val="90000"/>
                <a:defRPr/>
              </a:pPr>
              <a:r>
                <a:rPr lang="en-US" sz="1100" b="1" kern="0" dirty="0" smtClean="0">
                  <a:ln>
                    <a:solidFill>
                      <a:srgbClr val="FFFFFF">
                        <a:alpha val="0"/>
                      </a:srgbClr>
                    </a:solidFill>
                  </a:ln>
                  <a:solidFill>
                    <a:srgbClr val="595959">
                      <a:lumMod val="75000"/>
                    </a:srgbClr>
                  </a:solidFill>
                </a:rPr>
                <a:t>CIS</a:t>
              </a:r>
              <a:endParaRPr lang="en-US" sz="1100" b="1" kern="0" dirty="0">
                <a:ln>
                  <a:solidFill>
                    <a:srgbClr val="FFFFFF">
                      <a:alpha val="0"/>
                    </a:srgbClr>
                  </a:solidFill>
                </a:ln>
                <a:solidFill>
                  <a:srgbClr val="595959">
                    <a:lumMod val="75000"/>
                  </a:srgbClr>
                </a:solidFill>
              </a:endParaRPr>
            </a:p>
          </p:txBody>
        </p:sp>
        <p:sp>
          <p:nvSpPr>
            <p:cNvPr id="237" name="Rectangle 236"/>
            <p:cNvSpPr/>
            <p:nvPr/>
          </p:nvSpPr>
          <p:spPr>
            <a:xfrm>
              <a:off x="6668136" y="2284442"/>
              <a:ext cx="330219" cy="169277"/>
            </a:xfrm>
            <a:prstGeom prst="rect">
              <a:avLst/>
            </a:prstGeom>
            <a:noFill/>
            <a:ln w="3175" cap="flat" cmpd="sng" algn="ctr">
              <a:no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fontAlgn="base">
                <a:buClr>
                  <a:srgbClr val="FFFF99"/>
                </a:buClr>
                <a:buSzPct val="90000"/>
                <a:defRPr/>
              </a:pPr>
              <a:r>
                <a:rPr lang="en-US" sz="1100" b="1" kern="0" dirty="0" smtClean="0">
                  <a:ln>
                    <a:solidFill>
                      <a:srgbClr val="FFFFFF">
                        <a:alpha val="0"/>
                      </a:srgbClr>
                    </a:solidFill>
                  </a:ln>
                  <a:solidFill>
                    <a:srgbClr val="595959">
                      <a:lumMod val="75000"/>
                    </a:srgbClr>
                  </a:solidFill>
                </a:rPr>
                <a:t>Sales</a:t>
              </a:r>
              <a:endParaRPr lang="en-US" sz="1100" b="1" kern="0" dirty="0">
                <a:ln>
                  <a:solidFill>
                    <a:srgbClr val="FFFFFF">
                      <a:alpha val="0"/>
                    </a:srgbClr>
                  </a:solidFill>
                </a:ln>
                <a:solidFill>
                  <a:srgbClr val="595959">
                    <a:lumMod val="75000"/>
                  </a:srgbClr>
                </a:solidFill>
              </a:endParaRPr>
            </a:p>
          </p:txBody>
        </p:sp>
        <p:sp>
          <p:nvSpPr>
            <p:cNvPr id="238" name="Rectangle 237"/>
            <p:cNvSpPr/>
            <p:nvPr/>
          </p:nvSpPr>
          <p:spPr>
            <a:xfrm>
              <a:off x="6833245" y="1624007"/>
              <a:ext cx="1409040" cy="169277"/>
            </a:xfrm>
            <a:prstGeom prst="rect">
              <a:avLst/>
            </a:prstGeom>
            <a:noFill/>
            <a:ln w="3175" cap="flat" cmpd="sng" algn="ctr">
              <a:no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fontAlgn="base">
                <a:buClr>
                  <a:srgbClr val="FFFF99"/>
                </a:buClr>
                <a:buSzPct val="90000"/>
                <a:defRPr/>
              </a:pPr>
              <a:r>
                <a:rPr lang="en-US" sz="1100" b="1" kern="0" dirty="0" smtClean="0">
                  <a:ln>
                    <a:solidFill>
                      <a:srgbClr val="FFFFFF">
                        <a:alpha val="0"/>
                      </a:srgbClr>
                    </a:solidFill>
                  </a:ln>
                  <a:solidFill>
                    <a:srgbClr val="595959">
                      <a:lumMod val="75000"/>
                    </a:srgbClr>
                  </a:solidFill>
                </a:rPr>
                <a:t>Partner Management</a:t>
              </a:r>
              <a:endParaRPr lang="en-US" sz="1100" b="1" kern="0" dirty="0">
                <a:ln>
                  <a:solidFill>
                    <a:srgbClr val="FFFFFF">
                      <a:alpha val="0"/>
                    </a:srgbClr>
                  </a:solidFill>
                </a:ln>
                <a:solidFill>
                  <a:srgbClr val="595959">
                    <a:lumMod val="75000"/>
                  </a:srgbClr>
                </a:solidFill>
              </a:endParaRPr>
            </a:p>
          </p:txBody>
        </p:sp>
        <p:sp>
          <p:nvSpPr>
            <p:cNvPr id="239" name="Rectangle 238"/>
            <p:cNvSpPr/>
            <p:nvPr/>
          </p:nvSpPr>
          <p:spPr>
            <a:xfrm>
              <a:off x="7428697" y="2123029"/>
              <a:ext cx="981038" cy="169277"/>
            </a:xfrm>
            <a:prstGeom prst="rect">
              <a:avLst/>
            </a:prstGeom>
            <a:noFill/>
            <a:ln w="3175" cap="flat" cmpd="sng" algn="ctr">
              <a:no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fontAlgn="base">
                <a:buClr>
                  <a:srgbClr val="FFFF99"/>
                </a:buClr>
                <a:buSzPct val="90000"/>
                <a:defRPr/>
              </a:pPr>
              <a:r>
                <a:rPr lang="en-US" sz="1100" b="1" kern="0" dirty="0" smtClean="0">
                  <a:ln>
                    <a:solidFill>
                      <a:srgbClr val="FFFFFF">
                        <a:alpha val="0"/>
                      </a:srgbClr>
                    </a:solidFill>
                  </a:ln>
                  <a:solidFill>
                    <a:srgbClr val="595959">
                      <a:lumMod val="75000"/>
                    </a:srgbClr>
                  </a:solidFill>
                </a:rPr>
                <a:t>Merchandising</a:t>
              </a:r>
              <a:endParaRPr lang="en-US" sz="1100" b="1" kern="0" dirty="0">
                <a:ln>
                  <a:solidFill>
                    <a:srgbClr val="FFFFFF">
                      <a:alpha val="0"/>
                    </a:srgbClr>
                  </a:solidFill>
                </a:ln>
                <a:solidFill>
                  <a:srgbClr val="595959">
                    <a:lumMod val="75000"/>
                  </a:srgbClr>
                </a:solidFill>
              </a:endParaRPr>
            </a:p>
          </p:txBody>
        </p:sp>
        <p:sp>
          <p:nvSpPr>
            <p:cNvPr id="240" name="Rectangle 239"/>
            <p:cNvSpPr/>
            <p:nvPr/>
          </p:nvSpPr>
          <p:spPr>
            <a:xfrm>
              <a:off x="5969591" y="2647414"/>
              <a:ext cx="687689" cy="169277"/>
            </a:xfrm>
            <a:prstGeom prst="rect">
              <a:avLst/>
            </a:prstGeom>
            <a:noFill/>
            <a:ln w="3175" cap="flat" cmpd="sng" algn="ctr">
              <a:no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fontAlgn="base">
                <a:buClr>
                  <a:srgbClr val="FFFF99"/>
                </a:buClr>
                <a:buSzPct val="90000"/>
                <a:defRPr/>
              </a:pPr>
              <a:r>
                <a:rPr lang="en-US" sz="1100" b="1" kern="0" dirty="0" smtClean="0">
                  <a:ln>
                    <a:solidFill>
                      <a:srgbClr val="FFFFFF">
                        <a:alpha val="0"/>
                      </a:srgbClr>
                    </a:solidFill>
                  </a:ln>
                  <a:solidFill>
                    <a:srgbClr val="595959">
                      <a:lumMod val="75000"/>
                    </a:srgbClr>
                  </a:solidFill>
                </a:rPr>
                <a:t>Marketing</a:t>
              </a:r>
              <a:endParaRPr lang="en-US" sz="1100" b="1" kern="0" dirty="0">
                <a:ln>
                  <a:solidFill>
                    <a:srgbClr val="FFFFFF">
                      <a:alpha val="0"/>
                    </a:srgbClr>
                  </a:solidFill>
                </a:ln>
                <a:solidFill>
                  <a:srgbClr val="595959">
                    <a:lumMod val="75000"/>
                  </a:srgbClr>
                </a:solidFill>
              </a:endParaRPr>
            </a:p>
          </p:txBody>
        </p:sp>
        <p:sp>
          <p:nvSpPr>
            <p:cNvPr id="241" name="Rectangle 240"/>
            <p:cNvSpPr/>
            <p:nvPr/>
          </p:nvSpPr>
          <p:spPr>
            <a:xfrm>
              <a:off x="6970326" y="2903334"/>
              <a:ext cx="1586973" cy="169277"/>
            </a:xfrm>
            <a:prstGeom prst="rect">
              <a:avLst/>
            </a:prstGeom>
            <a:noFill/>
            <a:ln w="3175" cap="flat" cmpd="sng" algn="ctr">
              <a:no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fontAlgn="base">
                <a:buClr>
                  <a:srgbClr val="FFFF99"/>
                </a:buClr>
                <a:buSzPct val="90000"/>
                <a:defRPr/>
              </a:pPr>
              <a:r>
                <a:rPr lang="en-US" sz="1100" b="1" kern="0" dirty="0" smtClean="0">
                  <a:ln>
                    <a:solidFill>
                      <a:srgbClr val="FFFFFF">
                        <a:alpha val="0"/>
                      </a:srgbClr>
                    </a:solidFill>
                  </a:ln>
                  <a:solidFill>
                    <a:srgbClr val="595959">
                      <a:lumMod val="75000"/>
                    </a:srgbClr>
                  </a:solidFill>
                </a:rPr>
                <a:t>Campaign Management</a:t>
              </a:r>
              <a:endParaRPr lang="en-US" sz="1100" b="1" kern="0" dirty="0">
                <a:ln>
                  <a:solidFill>
                    <a:srgbClr val="FFFFFF">
                      <a:alpha val="0"/>
                    </a:srgbClr>
                  </a:solidFill>
                </a:ln>
                <a:solidFill>
                  <a:srgbClr val="595959">
                    <a:lumMod val="75000"/>
                  </a:srgbClr>
                </a:solidFill>
              </a:endParaRPr>
            </a:p>
          </p:txBody>
        </p:sp>
        <p:sp>
          <p:nvSpPr>
            <p:cNvPr id="242" name="Rectangle 241"/>
            <p:cNvSpPr/>
            <p:nvPr/>
          </p:nvSpPr>
          <p:spPr>
            <a:xfrm>
              <a:off x="4325419" y="2641057"/>
              <a:ext cx="913712" cy="169277"/>
            </a:xfrm>
            <a:prstGeom prst="rect">
              <a:avLst/>
            </a:prstGeom>
            <a:noFill/>
            <a:ln w="3175" cap="flat" cmpd="sng" algn="ctr">
              <a:no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fontAlgn="base">
                <a:buClr>
                  <a:srgbClr val="FFFF99"/>
                </a:buClr>
                <a:buSzPct val="90000"/>
                <a:defRPr/>
              </a:pPr>
              <a:r>
                <a:rPr lang="en-US" sz="1100" b="1" kern="0" dirty="0" smtClean="0">
                  <a:ln>
                    <a:solidFill>
                      <a:srgbClr val="FFFFFF">
                        <a:alpha val="0"/>
                      </a:srgbClr>
                    </a:solidFill>
                  </a:ln>
                  <a:solidFill>
                    <a:srgbClr val="595959">
                      <a:lumMod val="75000"/>
                    </a:srgbClr>
                  </a:solidFill>
                </a:rPr>
                <a:t>Media Buying</a:t>
              </a:r>
              <a:endParaRPr lang="en-US" sz="1100" b="1" kern="0" dirty="0">
                <a:ln>
                  <a:solidFill>
                    <a:srgbClr val="FFFFFF">
                      <a:alpha val="0"/>
                    </a:srgbClr>
                  </a:solidFill>
                </a:ln>
                <a:solidFill>
                  <a:srgbClr val="595959">
                    <a:lumMod val="75000"/>
                  </a:srgbClr>
                </a:solidFill>
              </a:endParaRPr>
            </a:p>
          </p:txBody>
        </p:sp>
        <p:sp>
          <p:nvSpPr>
            <p:cNvPr id="243" name="Rectangle 242"/>
            <p:cNvSpPr/>
            <p:nvPr/>
          </p:nvSpPr>
          <p:spPr>
            <a:xfrm>
              <a:off x="325627" y="2633137"/>
              <a:ext cx="1641475" cy="169277"/>
            </a:xfrm>
            <a:prstGeom prst="rect">
              <a:avLst/>
            </a:prstGeom>
            <a:noFill/>
            <a:ln w="3175" cap="flat" cmpd="sng" algn="ctr">
              <a:no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fontAlgn="base">
                <a:buClr>
                  <a:srgbClr val="FFFF99"/>
                </a:buClr>
                <a:buSzPct val="90000"/>
                <a:defRPr/>
              </a:pPr>
              <a:r>
                <a:rPr lang="en-US" sz="1100" b="1" kern="0" dirty="0" smtClean="0">
                  <a:ln>
                    <a:solidFill>
                      <a:srgbClr val="FFFFFF">
                        <a:alpha val="0"/>
                      </a:srgbClr>
                    </a:solidFill>
                  </a:ln>
                  <a:solidFill>
                    <a:srgbClr val="595959">
                      <a:lumMod val="75000"/>
                    </a:srgbClr>
                  </a:solidFill>
                </a:rPr>
                <a:t>Production and Planning</a:t>
              </a:r>
              <a:endParaRPr lang="en-US" sz="1100" b="1" kern="0" dirty="0">
                <a:ln>
                  <a:solidFill>
                    <a:srgbClr val="FFFFFF">
                      <a:alpha val="0"/>
                    </a:srgbClr>
                  </a:solidFill>
                </a:ln>
                <a:solidFill>
                  <a:srgbClr val="595959">
                    <a:lumMod val="75000"/>
                  </a:srgbClr>
                </a:solidFill>
              </a:endParaRPr>
            </a:p>
          </p:txBody>
        </p:sp>
        <p:sp>
          <p:nvSpPr>
            <p:cNvPr id="244" name="Rectangle 243"/>
            <p:cNvSpPr/>
            <p:nvPr/>
          </p:nvSpPr>
          <p:spPr>
            <a:xfrm>
              <a:off x="336778" y="2906901"/>
              <a:ext cx="1021113" cy="169277"/>
            </a:xfrm>
            <a:prstGeom prst="rect">
              <a:avLst/>
            </a:prstGeom>
            <a:noFill/>
            <a:ln w="3175" cap="flat" cmpd="sng" algn="ctr">
              <a:no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fontAlgn="base">
                <a:buClr>
                  <a:srgbClr val="FFFF99"/>
                </a:buClr>
                <a:buSzPct val="90000"/>
                <a:defRPr/>
              </a:pPr>
              <a:r>
                <a:rPr lang="en-US" sz="1100" kern="0" dirty="0" smtClean="0">
                  <a:ln>
                    <a:solidFill>
                      <a:srgbClr val="FFFFFF">
                        <a:alpha val="0"/>
                      </a:srgbClr>
                    </a:solidFill>
                  </a:ln>
                  <a:solidFill>
                    <a:srgbClr val="595959">
                      <a:lumMod val="75000"/>
                    </a:srgbClr>
                  </a:solidFill>
                </a:rPr>
                <a:t>Budget Planning</a:t>
              </a:r>
              <a:endParaRPr lang="en-US" sz="1100" kern="0" dirty="0">
                <a:ln>
                  <a:solidFill>
                    <a:srgbClr val="FFFFFF">
                      <a:alpha val="0"/>
                    </a:srgbClr>
                  </a:solidFill>
                </a:ln>
                <a:solidFill>
                  <a:srgbClr val="595959">
                    <a:lumMod val="75000"/>
                  </a:srgbClr>
                </a:solidFill>
              </a:endParaRPr>
            </a:p>
          </p:txBody>
        </p:sp>
        <p:sp>
          <p:nvSpPr>
            <p:cNvPr id="245" name="Rectangle 244"/>
            <p:cNvSpPr/>
            <p:nvPr/>
          </p:nvSpPr>
          <p:spPr>
            <a:xfrm>
              <a:off x="1942314" y="2906901"/>
              <a:ext cx="1519647" cy="169277"/>
            </a:xfrm>
            <a:prstGeom prst="rect">
              <a:avLst/>
            </a:prstGeom>
            <a:noFill/>
            <a:ln w="3175" cap="flat" cmpd="sng" algn="ctr">
              <a:no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fontAlgn="base">
                <a:buClr>
                  <a:srgbClr val="FFFF99"/>
                </a:buClr>
                <a:buSzPct val="90000"/>
                <a:defRPr/>
              </a:pPr>
              <a:r>
                <a:rPr lang="en-US" sz="1100" b="1" kern="0" dirty="0" smtClean="0">
                  <a:ln>
                    <a:solidFill>
                      <a:srgbClr val="FFFFFF">
                        <a:alpha val="0"/>
                      </a:srgbClr>
                    </a:solidFill>
                  </a:ln>
                  <a:solidFill>
                    <a:srgbClr val="7AA23A">
                      <a:lumMod val="75000"/>
                    </a:srgbClr>
                  </a:solidFill>
                </a:rPr>
                <a:t>Resource Management</a:t>
              </a:r>
              <a:endParaRPr lang="en-US" sz="1100" b="1" kern="0" dirty="0">
                <a:ln>
                  <a:solidFill>
                    <a:srgbClr val="FFFFFF">
                      <a:alpha val="0"/>
                    </a:srgbClr>
                  </a:solidFill>
                </a:ln>
                <a:solidFill>
                  <a:srgbClr val="7AA23A">
                    <a:lumMod val="75000"/>
                  </a:srgbClr>
                </a:solidFill>
              </a:endParaRPr>
            </a:p>
          </p:txBody>
        </p:sp>
        <p:sp>
          <p:nvSpPr>
            <p:cNvPr id="246" name="Rectangle 245"/>
            <p:cNvSpPr/>
            <p:nvPr>
              <p:custDataLst>
                <p:tags r:id="rId11"/>
              </p:custDataLst>
            </p:nvPr>
          </p:nvSpPr>
          <p:spPr>
            <a:xfrm>
              <a:off x="2902303" y="2641057"/>
              <a:ext cx="1218282" cy="169277"/>
            </a:xfrm>
            <a:prstGeom prst="rect">
              <a:avLst/>
            </a:prstGeom>
            <a:noFill/>
            <a:ln w="3175" cap="flat" cmpd="sng" algn="ctr">
              <a:no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fontAlgn="base">
                <a:buClr>
                  <a:srgbClr val="FFFF99"/>
                </a:buClr>
                <a:buSzPct val="90000"/>
                <a:defRPr/>
              </a:pPr>
              <a:r>
                <a:rPr lang="en-US" sz="1100" b="1" kern="0" dirty="0" smtClean="0">
                  <a:ln>
                    <a:solidFill>
                      <a:srgbClr val="FFFFFF">
                        <a:alpha val="0"/>
                      </a:srgbClr>
                    </a:solidFill>
                  </a:ln>
                  <a:solidFill>
                    <a:srgbClr val="FFC211">
                      <a:lumMod val="75000"/>
                    </a:srgbClr>
                  </a:solidFill>
                </a:rPr>
                <a:t>Marketing Metrics</a:t>
              </a:r>
              <a:endParaRPr lang="en-US" sz="1100" b="1" kern="0" dirty="0">
                <a:ln>
                  <a:solidFill>
                    <a:srgbClr val="FFFFFF">
                      <a:alpha val="0"/>
                    </a:srgbClr>
                  </a:solidFill>
                </a:ln>
                <a:solidFill>
                  <a:srgbClr val="FFC211">
                    <a:lumMod val="75000"/>
                  </a:srgbClr>
                </a:solidFill>
              </a:endParaRPr>
            </a:p>
          </p:txBody>
        </p:sp>
        <p:cxnSp>
          <p:nvCxnSpPr>
            <p:cNvPr id="247" name="Straight Connector 246"/>
            <p:cNvCxnSpPr/>
            <p:nvPr/>
          </p:nvCxnSpPr>
          <p:spPr>
            <a:xfrm flipV="1">
              <a:off x="1711337" y="4796547"/>
              <a:ext cx="5715000" cy="0"/>
            </a:xfrm>
            <a:prstGeom prst="line">
              <a:avLst/>
            </a:prstGeom>
            <a:noFill/>
            <a:ln w="3175" cap="flat" cmpd="sng" algn="ctr">
              <a:solidFill>
                <a:srgbClr val="1F497D">
                  <a:lumMod val="40000"/>
                  <a:lumOff val="60000"/>
                </a:srgbClr>
              </a:solidFill>
              <a:prstDash val="solid"/>
              <a:round/>
              <a:headEnd type="none" w="med" len="med"/>
              <a:tailEnd type="none" w="med" len="med"/>
            </a:ln>
            <a:effectLst/>
          </p:spPr>
        </p:cxnSp>
        <p:cxnSp>
          <p:nvCxnSpPr>
            <p:cNvPr id="248" name="Straight Connector 247"/>
            <p:cNvCxnSpPr/>
            <p:nvPr/>
          </p:nvCxnSpPr>
          <p:spPr>
            <a:xfrm flipV="1">
              <a:off x="1711337" y="4065027"/>
              <a:ext cx="5715000" cy="0"/>
            </a:xfrm>
            <a:prstGeom prst="line">
              <a:avLst/>
            </a:prstGeom>
            <a:noFill/>
            <a:ln w="3175" cap="flat" cmpd="sng" algn="ctr">
              <a:solidFill>
                <a:srgbClr val="1F497D">
                  <a:lumMod val="40000"/>
                  <a:lumOff val="60000"/>
                </a:srgbClr>
              </a:solidFill>
              <a:prstDash val="solid"/>
              <a:round/>
              <a:headEnd type="none" w="med" len="med"/>
              <a:tailEnd type="none" w="med" len="med"/>
            </a:ln>
            <a:effectLst/>
          </p:spPr>
        </p:cxnSp>
        <p:sp>
          <p:nvSpPr>
            <p:cNvPr id="249" name="Right Arrow 248"/>
            <p:cNvSpPr/>
            <p:nvPr/>
          </p:nvSpPr>
          <p:spPr>
            <a:xfrm>
              <a:off x="7426337" y="4188471"/>
              <a:ext cx="618400" cy="484632"/>
            </a:xfrm>
            <a:prstGeom prst="rightArrow">
              <a:avLst/>
            </a:prstGeom>
            <a:gradFill flip="none" rotWithShape="1">
              <a:gsLst>
                <a:gs pos="50000">
                  <a:srgbClr val="FFFFFF">
                    <a:lumMod val="75000"/>
                    <a:alpha val="50000"/>
                  </a:srgbClr>
                </a:gs>
                <a:gs pos="0">
                  <a:srgbClr val="FFFFFF">
                    <a:lumMod val="95000"/>
                    <a:alpha val="0"/>
                  </a:srgbClr>
                </a:gs>
                <a:gs pos="100000">
                  <a:srgbClr val="FFFFFF">
                    <a:lumMod val="65000"/>
                  </a:srgbClr>
                </a:gs>
              </a:gsLst>
              <a:lin ang="0" scaled="1"/>
              <a:tileRect/>
            </a:gradFill>
            <a:ln w="3175" cap="flat" cmpd="sng" algn="ctr">
              <a:noFill/>
              <a:prstDash val="solid"/>
              <a:round/>
              <a:headEnd type="none" w="med" len="med"/>
              <a:tailEnd type="none" w="med" len="med"/>
            </a:ln>
            <a:effectLst>
              <a:outerShdw blurRad="50800" dist="127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Autofit/>
            </a:bodyPr>
            <a:lstStyle/>
            <a:p>
              <a:pPr algn="ctr" fontAlgn="base">
                <a:buClr>
                  <a:srgbClr val="FFFF99"/>
                </a:buClr>
                <a:buSzPct val="90000"/>
                <a:defRPr/>
              </a:pPr>
              <a:endParaRPr lang="en-US" sz="1400" b="1" kern="0" dirty="0">
                <a:ln>
                  <a:solidFill>
                    <a:srgbClr val="FFFFFF">
                      <a:alpha val="0"/>
                    </a:srgbClr>
                  </a:solidFill>
                </a:ln>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250" name="Right Arrow 249"/>
            <p:cNvSpPr/>
            <p:nvPr/>
          </p:nvSpPr>
          <p:spPr>
            <a:xfrm>
              <a:off x="1001969" y="4188471"/>
              <a:ext cx="618400" cy="484632"/>
            </a:xfrm>
            <a:prstGeom prst="rightArrow">
              <a:avLst/>
            </a:prstGeom>
            <a:gradFill flip="none" rotWithShape="1">
              <a:gsLst>
                <a:gs pos="50000">
                  <a:srgbClr val="FFFFFF">
                    <a:lumMod val="75000"/>
                    <a:alpha val="50000"/>
                  </a:srgbClr>
                </a:gs>
                <a:gs pos="0">
                  <a:srgbClr val="FFFFFF">
                    <a:lumMod val="95000"/>
                    <a:alpha val="0"/>
                  </a:srgbClr>
                </a:gs>
                <a:gs pos="100000">
                  <a:srgbClr val="FFFFFF">
                    <a:lumMod val="65000"/>
                  </a:srgbClr>
                </a:gs>
              </a:gsLst>
              <a:lin ang="0" scaled="1"/>
              <a:tileRect/>
            </a:gradFill>
            <a:ln w="3175" cap="flat" cmpd="sng" algn="ctr">
              <a:noFill/>
              <a:prstDash val="solid"/>
              <a:round/>
              <a:headEnd type="none" w="med" len="med"/>
              <a:tailEnd type="none" w="med" len="med"/>
            </a:ln>
            <a:effectLst>
              <a:outerShdw blurRad="50800" dist="127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Autofit/>
            </a:bodyPr>
            <a:lstStyle/>
            <a:p>
              <a:pPr algn="ctr" fontAlgn="base">
                <a:buClr>
                  <a:srgbClr val="FFFF99"/>
                </a:buClr>
                <a:buSzPct val="90000"/>
                <a:defRPr/>
              </a:pPr>
              <a:endParaRPr lang="en-US" sz="1400" b="1" kern="0" dirty="0">
                <a:ln>
                  <a:solidFill>
                    <a:srgbClr val="FFFFFF">
                      <a:alpha val="0"/>
                    </a:srgbClr>
                  </a:solidFill>
                </a:ln>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grpSp>
      <p:sp>
        <p:nvSpPr>
          <p:cNvPr id="2" name="Rectangle 1"/>
          <p:cNvSpPr/>
          <p:nvPr/>
        </p:nvSpPr>
        <p:spPr bwMode="auto">
          <a:xfrm>
            <a:off x="336778" y="3206721"/>
            <a:ext cx="1492022" cy="350350"/>
          </a:xfrm>
          <a:prstGeom prst="rect">
            <a:avLst/>
          </a:prstGeom>
          <a:noFill/>
          <a:ln>
            <a:solidFill>
              <a:schemeClr val="accent6"/>
            </a:solidFill>
          </a:ln>
        </p:spPr>
        <p:txBody>
          <a:bodyPr wrap="square" tIns="91440" bIns="91440" rtlCol="0" anchor="ctr" anchorCtr="0">
            <a:noAutofit/>
          </a:bodyPr>
          <a:lstStyle/>
          <a:p>
            <a:pPr marL="227013" indent="-173038" algn="just">
              <a:lnSpc>
                <a:spcPct val="110000"/>
              </a:lnSpc>
              <a:spcAft>
                <a:spcPts val="600"/>
              </a:spcAft>
              <a:buClr>
                <a:srgbClr val="262626"/>
              </a:buClr>
              <a:buSzPct val="85000"/>
              <a:buFont typeface="Arial" pitchFamily="34" charset="0"/>
              <a:buChar char="•"/>
            </a:pPr>
            <a:endParaRPr lang="en-US" sz="900" dirty="0" smtClean="0">
              <a:solidFill>
                <a:srgbClr val="262626"/>
              </a:solidFill>
              <a:ea typeface="Segoe UI" pitchFamily="34" charset="0"/>
              <a:cs typeface="Arial" pitchFamily="34" charset="0"/>
            </a:endParaRPr>
          </a:p>
        </p:txBody>
      </p:sp>
      <p:sp>
        <p:nvSpPr>
          <p:cNvPr id="50" name="Rectangle 49"/>
          <p:cNvSpPr/>
          <p:nvPr/>
        </p:nvSpPr>
        <p:spPr bwMode="auto">
          <a:xfrm>
            <a:off x="5899378" y="3612050"/>
            <a:ext cx="1492022" cy="350350"/>
          </a:xfrm>
          <a:prstGeom prst="rect">
            <a:avLst/>
          </a:prstGeom>
          <a:noFill/>
          <a:ln>
            <a:solidFill>
              <a:schemeClr val="accent6"/>
            </a:solidFill>
          </a:ln>
        </p:spPr>
        <p:txBody>
          <a:bodyPr wrap="square" tIns="91440" bIns="91440" rtlCol="0" anchor="ctr" anchorCtr="0">
            <a:noAutofit/>
          </a:bodyPr>
          <a:lstStyle/>
          <a:p>
            <a:pPr marL="227013" indent="-173038" algn="just">
              <a:lnSpc>
                <a:spcPct val="110000"/>
              </a:lnSpc>
              <a:spcAft>
                <a:spcPts val="600"/>
              </a:spcAft>
              <a:buClr>
                <a:srgbClr val="262626"/>
              </a:buClr>
              <a:buSzPct val="85000"/>
              <a:buFont typeface="Arial" pitchFamily="34" charset="0"/>
              <a:buChar char="•"/>
            </a:pPr>
            <a:endParaRPr lang="en-US" sz="900" dirty="0" smtClean="0">
              <a:solidFill>
                <a:srgbClr val="262626"/>
              </a:solidFill>
              <a:ea typeface="Segoe UI" pitchFamily="34" charset="0"/>
              <a:cs typeface="Arial" pitchFamily="34" charset="0"/>
            </a:endParaRPr>
          </a:p>
        </p:txBody>
      </p:sp>
      <p:sp>
        <p:nvSpPr>
          <p:cNvPr id="51" name="Rectangle 50"/>
          <p:cNvSpPr/>
          <p:nvPr/>
        </p:nvSpPr>
        <p:spPr bwMode="auto">
          <a:xfrm>
            <a:off x="6934199" y="2773849"/>
            <a:ext cx="1672121" cy="376777"/>
          </a:xfrm>
          <a:prstGeom prst="rect">
            <a:avLst/>
          </a:prstGeom>
          <a:noFill/>
          <a:ln>
            <a:solidFill>
              <a:schemeClr val="accent6"/>
            </a:solidFill>
          </a:ln>
        </p:spPr>
        <p:txBody>
          <a:bodyPr wrap="square" tIns="91440" bIns="91440" rtlCol="0" anchor="ctr" anchorCtr="0">
            <a:noAutofit/>
          </a:bodyPr>
          <a:lstStyle/>
          <a:p>
            <a:pPr marL="227013" indent="-173038" algn="just">
              <a:lnSpc>
                <a:spcPct val="110000"/>
              </a:lnSpc>
              <a:spcAft>
                <a:spcPts val="600"/>
              </a:spcAft>
              <a:buClr>
                <a:srgbClr val="262626"/>
              </a:buClr>
              <a:buSzPct val="85000"/>
              <a:buFont typeface="Arial" pitchFamily="34" charset="0"/>
              <a:buChar char="•"/>
            </a:pPr>
            <a:endParaRPr lang="en-US" sz="900" dirty="0" smtClean="0">
              <a:solidFill>
                <a:srgbClr val="262626"/>
              </a:solidFill>
              <a:ea typeface="Segoe UI" pitchFamily="34" charset="0"/>
              <a:cs typeface="Arial" pitchFamily="34" charset="0"/>
            </a:endParaRPr>
          </a:p>
        </p:txBody>
      </p:sp>
      <p:sp>
        <p:nvSpPr>
          <p:cNvPr id="52" name="Rectangle 51"/>
          <p:cNvSpPr/>
          <p:nvPr/>
        </p:nvSpPr>
        <p:spPr bwMode="auto">
          <a:xfrm>
            <a:off x="6781800" y="1447800"/>
            <a:ext cx="1672121" cy="376777"/>
          </a:xfrm>
          <a:prstGeom prst="rect">
            <a:avLst/>
          </a:prstGeom>
          <a:noFill/>
          <a:ln>
            <a:solidFill>
              <a:schemeClr val="accent6"/>
            </a:solidFill>
          </a:ln>
        </p:spPr>
        <p:txBody>
          <a:bodyPr wrap="square" tIns="91440" bIns="91440" rtlCol="0" anchor="ctr" anchorCtr="0">
            <a:noAutofit/>
          </a:bodyPr>
          <a:lstStyle/>
          <a:p>
            <a:pPr marL="227013" indent="-173038" algn="just">
              <a:lnSpc>
                <a:spcPct val="110000"/>
              </a:lnSpc>
              <a:spcAft>
                <a:spcPts val="600"/>
              </a:spcAft>
              <a:buClr>
                <a:srgbClr val="262626"/>
              </a:buClr>
              <a:buSzPct val="85000"/>
              <a:buFont typeface="Arial" pitchFamily="34" charset="0"/>
              <a:buChar char="•"/>
            </a:pPr>
            <a:endParaRPr lang="en-US" sz="900" dirty="0" smtClean="0">
              <a:solidFill>
                <a:srgbClr val="262626"/>
              </a:solidFill>
              <a:ea typeface="Segoe UI" pitchFamily="34" charset="0"/>
              <a:cs typeface="Arial" pitchFamily="34" charset="0"/>
            </a:endParaRPr>
          </a:p>
        </p:txBody>
      </p:sp>
      <p:sp>
        <p:nvSpPr>
          <p:cNvPr id="53" name="Rectangle 52"/>
          <p:cNvSpPr/>
          <p:nvPr/>
        </p:nvSpPr>
        <p:spPr bwMode="auto">
          <a:xfrm>
            <a:off x="5486400" y="1066800"/>
            <a:ext cx="1672121" cy="376777"/>
          </a:xfrm>
          <a:prstGeom prst="rect">
            <a:avLst/>
          </a:prstGeom>
          <a:noFill/>
          <a:ln>
            <a:solidFill>
              <a:schemeClr val="accent6"/>
            </a:solidFill>
          </a:ln>
        </p:spPr>
        <p:txBody>
          <a:bodyPr wrap="square" tIns="91440" bIns="91440" rtlCol="0" anchor="ctr" anchorCtr="0">
            <a:noAutofit/>
          </a:bodyPr>
          <a:lstStyle/>
          <a:p>
            <a:pPr marL="227013" indent="-173038" algn="just">
              <a:lnSpc>
                <a:spcPct val="110000"/>
              </a:lnSpc>
              <a:spcAft>
                <a:spcPts val="600"/>
              </a:spcAft>
              <a:buClr>
                <a:srgbClr val="262626"/>
              </a:buClr>
              <a:buSzPct val="85000"/>
              <a:buFont typeface="Arial" pitchFamily="34" charset="0"/>
              <a:buChar char="•"/>
            </a:pPr>
            <a:endParaRPr lang="en-US" sz="900" dirty="0" smtClean="0">
              <a:solidFill>
                <a:srgbClr val="262626"/>
              </a:solidFill>
              <a:ea typeface="Segoe UI" pitchFamily="34" charset="0"/>
              <a:cs typeface="Arial" pitchFamily="34" charset="0"/>
            </a:endParaRPr>
          </a:p>
        </p:txBody>
      </p:sp>
      <p:sp>
        <p:nvSpPr>
          <p:cNvPr id="54" name="Rectangle 53"/>
          <p:cNvSpPr/>
          <p:nvPr/>
        </p:nvSpPr>
        <p:spPr bwMode="auto">
          <a:xfrm>
            <a:off x="4267200" y="1756823"/>
            <a:ext cx="1672121" cy="376777"/>
          </a:xfrm>
          <a:prstGeom prst="rect">
            <a:avLst/>
          </a:prstGeom>
          <a:noFill/>
          <a:ln>
            <a:solidFill>
              <a:schemeClr val="accent6"/>
            </a:solidFill>
          </a:ln>
        </p:spPr>
        <p:txBody>
          <a:bodyPr wrap="square" tIns="91440" bIns="91440" rtlCol="0" anchor="ctr" anchorCtr="0">
            <a:noAutofit/>
          </a:bodyPr>
          <a:lstStyle/>
          <a:p>
            <a:pPr marL="227013" indent="-173038" algn="just">
              <a:lnSpc>
                <a:spcPct val="110000"/>
              </a:lnSpc>
              <a:spcAft>
                <a:spcPts val="600"/>
              </a:spcAft>
              <a:buClr>
                <a:srgbClr val="262626"/>
              </a:buClr>
              <a:buSzPct val="85000"/>
              <a:buFont typeface="Arial" pitchFamily="34" charset="0"/>
              <a:buChar char="•"/>
            </a:pPr>
            <a:endParaRPr lang="en-US" sz="900" dirty="0" smtClean="0">
              <a:solidFill>
                <a:srgbClr val="262626"/>
              </a:solidFill>
              <a:ea typeface="Segoe UI" pitchFamily="34" charset="0"/>
              <a:cs typeface="Arial" pitchFamily="34" charset="0"/>
            </a:endParaRPr>
          </a:p>
        </p:txBody>
      </p:sp>
      <p:sp>
        <p:nvSpPr>
          <p:cNvPr id="55" name="Rectangle 54"/>
          <p:cNvSpPr/>
          <p:nvPr/>
        </p:nvSpPr>
        <p:spPr bwMode="auto">
          <a:xfrm>
            <a:off x="1756880" y="4119023"/>
            <a:ext cx="1326058" cy="554080"/>
          </a:xfrm>
          <a:prstGeom prst="rect">
            <a:avLst/>
          </a:prstGeom>
          <a:noFill/>
          <a:ln>
            <a:solidFill>
              <a:schemeClr val="accent6"/>
            </a:solidFill>
          </a:ln>
        </p:spPr>
        <p:txBody>
          <a:bodyPr wrap="square" tIns="91440" bIns="91440" rtlCol="0" anchor="ctr" anchorCtr="0">
            <a:noAutofit/>
          </a:bodyPr>
          <a:lstStyle/>
          <a:p>
            <a:pPr marL="227013" indent="-173038" algn="just">
              <a:lnSpc>
                <a:spcPct val="110000"/>
              </a:lnSpc>
              <a:spcAft>
                <a:spcPts val="600"/>
              </a:spcAft>
              <a:buClr>
                <a:srgbClr val="262626"/>
              </a:buClr>
              <a:buSzPct val="85000"/>
              <a:buFont typeface="Arial" pitchFamily="34" charset="0"/>
              <a:buChar char="•"/>
            </a:pPr>
            <a:endParaRPr lang="en-US" sz="900" dirty="0" smtClean="0">
              <a:solidFill>
                <a:srgbClr val="262626"/>
              </a:solidFill>
              <a:ea typeface="Segoe UI" pitchFamily="34" charset="0"/>
              <a:cs typeface="Arial" pitchFamily="34" charset="0"/>
            </a:endParaRPr>
          </a:p>
        </p:txBody>
      </p:sp>
      <p:sp>
        <p:nvSpPr>
          <p:cNvPr id="56" name="Rectangle 55"/>
          <p:cNvSpPr/>
          <p:nvPr/>
        </p:nvSpPr>
        <p:spPr bwMode="auto">
          <a:xfrm>
            <a:off x="3200400" y="4114800"/>
            <a:ext cx="1326058" cy="554080"/>
          </a:xfrm>
          <a:prstGeom prst="rect">
            <a:avLst/>
          </a:prstGeom>
          <a:noFill/>
          <a:ln>
            <a:solidFill>
              <a:schemeClr val="accent6"/>
            </a:solidFill>
          </a:ln>
        </p:spPr>
        <p:txBody>
          <a:bodyPr wrap="square" tIns="91440" bIns="91440" rtlCol="0" anchor="ctr" anchorCtr="0">
            <a:noAutofit/>
          </a:bodyPr>
          <a:lstStyle/>
          <a:p>
            <a:pPr marL="227013" indent="-173038" algn="just">
              <a:lnSpc>
                <a:spcPct val="110000"/>
              </a:lnSpc>
              <a:spcAft>
                <a:spcPts val="600"/>
              </a:spcAft>
              <a:buClr>
                <a:srgbClr val="262626"/>
              </a:buClr>
              <a:buSzPct val="85000"/>
              <a:buFont typeface="Arial" pitchFamily="34" charset="0"/>
              <a:buChar char="•"/>
            </a:pPr>
            <a:endParaRPr lang="en-US" sz="900" dirty="0" smtClean="0">
              <a:solidFill>
                <a:srgbClr val="262626"/>
              </a:solidFill>
              <a:ea typeface="Segoe UI" pitchFamily="34" charset="0"/>
              <a:cs typeface="Arial" pitchFamily="34" charset="0"/>
            </a:endParaRPr>
          </a:p>
        </p:txBody>
      </p:sp>
      <p:sp>
        <p:nvSpPr>
          <p:cNvPr id="57" name="Rectangle 56"/>
          <p:cNvSpPr/>
          <p:nvPr/>
        </p:nvSpPr>
        <p:spPr bwMode="auto">
          <a:xfrm>
            <a:off x="5105400" y="4980760"/>
            <a:ext cx="1589028" cy="277040"/>
          </a:xfrm>
          <a:prstGeom prst="rect">
            <a:avLst/>
          </a:prstGeom>
          <a:noFill/>
          <a:ln>
            <a:solidFill>
              <a:schemeClr val="accent6"/>
            </a:solidFill>
          </a:ln>
        </p:spPr>
        <p:txBody>
          <a:bodyPr wrap="square" tIns="91440" bIns="91440" rtlCol="0" anchor="ctr" anchorCtr="0">
            <a:noAutofit/>
          </a:bodyPr>
          <a:lstStyle/>
          <a:p>
            <a:pPr marL="227013" indent="-173038" algn="just">
              <a:lnSpc>
                <a:spcPct val="110000"/>
              </a:lnSpc>
              <a:spcAft>
                <a:spcPts val="600"/>
              </a:spcAft>
              <a:buClr>
                <a:srgbClr val="262626"/>
              </a:buClr>
              <a:buSzPct val="85000"/>
              <a:buFont typeface="Arial" pitchFamily="34" charset="0"/>
              <a:buChar char="•"/>
            </a:pPr>
            <a:endParaRPr lang="en-US" sz="900" dirty="0" smtClean="0">
              <a:solidFill>
                <a:srgbClr val="262626"/>
              </a:solidFill>
              <a:ea typeface="Segoe UI" pitchFamily="34" charset="0"/>
              <a:cs typeface="Arial" pitchFamily="34" charset="0"/>
            </a:endParaRPr>
          </a:p>
        </p:txBody>
      </p:sp>
      <p:sp>
        <p:nvSpPr>
          <p:cNvPr id="58" name="Rectangle 57"/>
          <p:cNvSpPr/>
          <p:nvPr/>
        </p:nvSpPr>
        <p:spPr bwMode="auto">
          <a:xfrm>
            <a:off x="2743200" y="1523999"/>
            <a:ext cx="1128816" cy="989189"/>
          </a:xfrm>
          <a:prstGeom prst="rect">
            <a:avLst/>
          </a:prstGeom>
          <a:noFill/>
          <a:ln>
            <a:solidFill>
              <a:schemeClr val="accent6"/>
            </a:solidFill>
          </a:ln>
        </p:spPr>
        <p:txBody>
          <a:bodyPr wrap="square" tIns="91440" bIns="91440" rtlCol="0" anchor="ctr" anchorCtr="0">
            <a:noAutofit/>
          </a:bodyPr>
          <a:lstStyle/>
          <a:p>
            <a:pPr marL="227013" indent="-173038" algn="just">
              <a:lnSpc>
                <a:spcPct val="110000"/>
              </a:lnSpc>
              <a:spcAft>
                <a:spcPts val="600"/>
              </a:spcAft>
              <a:buClr>
                <a:srgbClr val="262626"/>
              </a:buClr>
              <a:buSzPct val="85000"/>
              <a:buFont typeface="Arial" pitchFamily="34" charset="0"/>
              <a:buChar char="•"/>
            </a:pPr>
            <a:endParaRPr lang="en-US" sz="900" dirty="0" smtClean="0">
              <a:solidFill>
                <a:srgbClr val="262626"/>
              </a:solidFill>
              <a:ea typeface="Segoe UI" pitchFamily="34" charset="0"/>
              <a:cs typeface="Arial" pitchFamily="34" charset="0"/>
            </a:endParaRPr>
          </a:p>
        </p:txBody>
      </p:sp>
    </p:spTree>
    <p:extLst>
      <p:ext uri="{BB962C8B-B14F-4D97-AF65-F5344CB8AC3E}">
        <p14:creationId xmlns:p14="http://schemas.microsoft.com/office/powerpoint/2010/main" val="38823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739" t="10466" r="11324" b="1675"/>
          <a:stretch/>
        </p:blipFill>
        <p:spPr bwMode="auto">
          <a:xfrm>
            <a:off x="-152400" y="304800"/>
            <a:ext cx="9133114" cy="670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133600" y="1886309"/>
            <a:ext cx="1366935" cy="666750"/>
          </a:xfrm>
          <a:prstGeom prst="rect">
            <a:avLst/>
          </a:prstGeom>
          <a:solidFill>
            <a:srgbClr val="B2B2B2">
              <a:alpha val="49804"/>
            </a:srgb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solidFill>
                  <a:prstClr val="white"/>
                </a:solidFill>
                <a:effectLst>
                  <a:outerShdw blurRad="38100" dist="38100" dir="2700000" algn="tl">
                    <a:srgbClr val="000000">
                      <a:alpha val="43137"/>
                    </a:srgbClr>
                  </a:outerShdw>
                </a:effectLst>
              </a:rPr>
              <a:t>Enterprise Agreement </a:t>
            </a:r>
          </a:p>
          <a:p>
            <a:pPr algn="ctr"/>
            <a:r>
              <a:rPr lang="en-US" sz="1200" dirty="0" smtClean="0">
                <a:solidFill>
                  <a:prstClr val="white"/>
                </a:solidFill>
                <a:effectLst>
                  <a:outerShdw blurRad="38100" dist="38100" dir="2700000" algn="tl">
                    <a:srgbClr val="000000">
                      <a:alpha val="43137"/>
                    </a:srgbClr>
                  </a:outerShdw>
                </a:effectLst>
              </a:rPr>
              <a:t>(July 2012)</a:t>
            </a:r>
            <a:endParaRPr lang="en-US" sz="1200" dirty="0">
              <a:solidFill>
                <a:prstClr val="white"/>
              </a:solidFill>
              <a:effectLst>
                <a:outerShdw blurRad="38100" dist="38100" dir="2700000" algn="tl">
                  <a:srgbClr val="000000">
                    <a:alpha val="43137"/>
                  </a:srgbClr>
                </a:outerShdw>
              </a:effectLst>
            </a:endParaRPr>
          </a:p>
        </p:txBody>
      </p:sp>
      <p:sp>
        <p:nvSpPr>
          <p:cNvPr id="6" name="Rectangle 5"/>
          <p:cNvSpPr/>
          <p:nvPr/>
        </p:nvSpPr>
        <p:spPr>
          <a:xfrm>
            <a:off x="-2133600" y="2679984"/>
            <a:ext cx="1371600" cy="703995"/>
          </a:xfrm>
          <a:prstGeom prst="rect">
            <a:avLst/>
          </a:prstGeom>
          <a:solidFill>
            <a:srgbClr val="00B050">
              <a:alpha val="49804"/>
            </a:srgb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solidFill>
                  <a:prstClr val="white"/>
                </a:solidFill>
                <a:effectLst>
                  <a:outerShdw blurRad="38100" dist="38100" dir="2700000" algn="tl">
                    <a:srgbClr val="000000">
                      <a:alpha val="43137"/>
                    </a:srgbClr>
                  </a:outerShdw>
                </a:effectLst>
              </a:rPr>
              <a:t>New usage</a:t>
            </a:r>
            <a:endParaRPr lang="en-US" sz="1200" dirty="0">
              <a:solidFill>
                <a:prstClr val="white"/>
              </a:solidFill>
              <a:effectLst>
                <a:outerShdw blurRad="38100" dist="38100" dir="2700000" algn="tl">
                  <a:srgbClr val="000000">
                    <a:alpha val="43137"/>
                  </a:srgbClr>
                </a:outerShdw>
              </a:effectLst>
            </a:endParaRPr>
          </a:p>
        </p:txBody>
      </p:sp>
      <p:sp>
        <p:nvSpPr>
          <p:cNvPr id="7" name="Rectangle 6"/>
          <p:cNvSpPr/>
          <p:nvPr/>
        </p:nvSpPr>
        <p:spPr>
          <a:xfrm>
            <a:off x="-2133600" y="3410805"/>
            <a:ext cx="1371600" cy="703995"/>
          </a:xfrm>
          <a:prstGeom prst="rect">
            <a:avLst/>
          </a:prstGeom>
          <a:solidFill>
            <a:srgbClr val="FF0000">
              <a:alpha val="49804"/>
            </a:srgb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solidFill>
                  <a:prstClr val="white"/>
                </a:solidFill>
                <a:effectLst>
                  <a:outerShdw blurRad="38100" dist="38100" dir="2700000" algn="tl">
                    <a:srgbClr val="000000">
                      <a:alpha val="43137"/>
                    </a:srgbClr>
                  </a:outerShdw>
                </a:effectLst>
              </a:rPr>
              <a:t>At risk</a:t>
            </a:r>
            <a:endParaRPr lang="en-US" sz="1200" dirty="0">
              <a:solidFill>
                <a:prstClr val="white"/>
              </a:solidFill>
              <a:effectLst>
                <a:outerShdw blurRad="38100" dist="38100" dir="2700000" algn="tl">
                  <a:srgbClr val="000000">
                    <a:alpha val="43137"/>
                  </a:srgbClr>
                </a:outerShdw>
              </a:effectLst>
            </a:endParaRPr>
          </a:p>
        </p:txBody>
      </p:sp>
      <p:sp>
        <p:nvSpPr>
          <p:cNvPr id="8" name="Rectangle 7"/>
          <p:cNvSpPr/>
          <p:nvPr/>
        </p:nvSpPr>
        <p:spPr>
          <a:xfrm>
            <a:off x="-2128935" y="4191000"/>
            <a:ext cx="1371600" cy="703995"/>
          </a:xfrm>
          <a:prstGeom prst="rect">
            <a:avLst/>
          </a:prstGeom>
          <a:solidFill>
            <a:srgbClr val="00B0F0">
              <a:alpha val="49804"/>
            </a:srgb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solidFill>
                  <a:prstClr val="white"/>
                </a:solidFill>
                <a:effectLst>
                  <a:outerShdw blurRad="38100" dist="38100" dir="2700000" algn="tl">
                    <a:srgbClr val="000000">
                      <a:alpha val="43137"/>
                    </a:srgbClr>
                  </a:outerShdw>
                </a:effectLst>
              </a:rPr>
              <a:t>New sale</a:t>
            </a:r>
            <a:endParaRPr lang="en-US" sz="1200" dirty="0">
              <a:solidFill>
                <a:prstClr val="white"/>
              </a:solidFill>
              <a:effectLst>
                <a:outerShdw blurRad="38100" dist="38100" dir="2700000" algn="tl">
                  <a:srgbClr val="000000">
                    <a:alpha val="43137"/>
                  </a:srgbClr>
                </a:outerShdw>
              </a:effectLst>
            </a:endParaRPr>
          </a:p>
        </p:txBody>
      </p:sp>
      <p:sp>
        <p:nvSpPr>
          <p:cNvPr id="9" name="Rectangle 8"/>
          <p:cNvSpPr/>
          <p:nvPr/>
        </p:nvSpPr>
        <p:spPr>
          <a:xfrm>
            <a:off x="1219200" y="1886309"/>
            <a:ext cx="1524000" cy="180976"/>
          </a:xfrm>
          <a:prstGeom prst="rect">
            <a:avLst/>
          </a:prstGeom>
          <a:solidFill>
            <a:srgbClr val="B2B2B2">
              <a:alpha val="49804"/>
            </a:srgb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200" dirty="0">
              <a:solidFill>
                <a:prstClr val="white"/>
              </a:solidFill>
              <a:effectLst>
                <a:outerShdw blurRad="38100" dist="38100" dir="2700000" algn="tl">
                  <a:srgbClr val="000000">
                    <a:alpha val="43137"/>
                  </a:srgbClr>
                </a:outerShdw>
              </a:effectLst>
            </a:endParaRPr>
          </a:p>
        </p:txBody>
      </p:sp>
      <p:sp>
        <p:nvSpPr>
          <p:cNvPr id="10" name="Rectangle 9"/>
          <p:cNvSpPr/>
          <p:nvPr/>
        </p:nvSpPr>
        <p:spPr>
          <a:xfrm>
            <a:off x="1957477" y="2057400"/>
            <a:ext cx="685800" cy="180976"/>
          </a:xfrm>
          <a:prstGeom prst="rect">
            <a:avLst/>
          </a:prstGeom>
          <a:solidFill>
            <a:srgbClr val="B2B2B2">
              <a:alpha val="49804"/>
            </a:srgb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200" dirty="0">
              <a:solidFill>
                <a:prstClr val="white"/>
              </a:solidFill>
              <a:effectLst>
                <a:outerShdw blurRad="38100" dist="38100" dir="2700000" algn="tl">
                  <a:srgbClr val="000000">
                    <a:alpha val="43137"/>
                  </a:srgbClr>
                </a:outerShdw>
              </a:effectLst>
            </a:endParaRPr>
          </a:p>
        </p:txBody>
      </p:sp>
      <p:sp>
        <p:nvSpPr>
          <p:cNvPr id="11" name="Rectangle 10"/>
          <p:cNvSpPr/>
          <p:nvPr/>
        </p:nvSpPr>
        <p:spPr>
          <a:xfrm>
            <a:off x="1219200" y="2057400"/>
            <a:ext cx="685800" cy="180976"/>
          </a:xfrm>
          <a:prstGeom prst="rect">
            <a:avLst/>
          </a:prstGeom>
          <a:solidFill>
            <a:srgbClr val="B2B2B2">
              <a:alpha val="49804"/>
            </a:srgb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200" dirty="0">
              <a:solidFill>
                <a:prstClr val="white"/>
              </a:solidFill>
              <a:effectLst>
                <a:outerShdw blurRad="38100" dist="38100" dir="2700000" algn="tl">
                  <a:srgbClr val="000000">
                    <a:alpha val="43137"/>
                  </a:srgbClr>
                </a:outerShdw>
              </a:effectLst>
            </a:endParaRPr>
          </a:p>
        </p:txBody>
      </p:sp>
      <p:sp>
        <p:nvSpPr>
          <p:cNvPr id="12" name="Rectangle 11"/>
          <p:cNvSpPr/>
          <p:nvPr/>
        </p:nvSpPr>
        <p:spPr>
          <a:xfrm>
            <a:off x="1957477" y="2486024"/>
            <a:ext cx="691551" cy="180976"/>
          </a:xfrm>
          <a:prstGeom prst="rect">
            <a:avLst/>
          </a:prstGeom>
          <a:solidFill>
            <a:srgbClr val="B2B2B2">
              <a:alpha val="49804"/>
            </a:srgb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200" dirty="0">
              <a:solidFill>
                <a:prstClr val="white"/>
              </a:solidFill>
              <a:effectLst>
                <a:outerShdw blurRad="38100" dist="38100" dir="2700000" algn="tl">
                  <a:srgbClr val="000000">
                    <a:alpha val="43137"/>
                  </a:srgbClr>
                </a:outerShdw>
              </a:effectLst>
            </a:endParaRPr>
          </a:p>
        </p:txBody>
      </p:sp>
      <p:sp>
        <p:nvSpPr>
          <p:cNvPr id="13" name="Rectangle 12"/>
          <p:cNvSpPr/>
          <p:nvPr/>
        </p:nvSpPr>
        <p:spPr>
          <a:xfrm>
            <a:off x="228600" y="4453624"/>
            <a:ext cx="1524000" cy="533400"/>
          </a:xfrm>
          <a:prstGeom prst="rect">
            <a:avLst/>
          </a:prstGeom>
          <a:solidFill>
            <a:srgbClr val="B2B2B2">
              <a:alpha val="49804"/>
            </a:srgb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200" dirty="0">
              <a:solidFill>
                <a:prstClr val="white"/>
              </a:solidFill>
              <a:effectLst>
                <a:outerShdw blurRad="38100" dist="38100" dir="2700000" algn="tl">
                  <a:srgbClr val="000000">
                    <a:alpha val="43137"/>
                  </a:srgbClr>
                </a:outerShdw>
              </a:effectLst>
            </a:endParaRPr>
          </a:p>
        </p:txBody>
      </p:sp>
      <p:sp>
        <p:nvSpPr>
          <p:cNvPr id="14" name="Rectangle 13"/>
          <p:cNvSpPr/>
          <p:nvPr/>
        </p:nvSpPr>
        <p:spPr>
          <a:xfrm>
            <a:off x="3657600" y="4343400"/>
            <a:ext cx="1600200" cy="161496"/>
          </a:xfrm>
          <a:prstGeom prst="rect">
            <a:avLst/>
          </a:prstGeom>
          <a:solidFill>
            <a:srgbClr val="B2B2B2">
              <a:alpha val="49804"/>
            </a:srgb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200" dirty="0">
              <a:solidFill>
                <a:prstClr val="white"/>
              </a:solidFill>
              <a:effectLst>
                <a:outerShdw blurRad="38100" dist="38100" dir="2700000" algn="tl">
                  <a:srgbClr val="000000">
                    <a:alpha val="43137"/>
                  </a:srgbClr>
                </a:outerShdw>
              </a:effectLst>
            </a:endParaRPr>
          </a:p>
        </p:txBody>
      </p:sp>
      <p:sp>
        <p:nvSpPr>
          <p:cNvPr id="15" name="Rectangle 14"/>
          <p:cNvSpPr/>
          <p:nvPr/>
        </p:nvSpPr>
        <p:spPr>
          <a:xfrm>
            <a:off x="3810000" y="3657600"/>
            <a:ext cx="1524000" cy="533400"/>
          </a:xfrm>
          <a:prstGeom prst="rect">
            <a:avLst/>
          </a:prstGeom>
          <a:solidFill>
            <a:srgbClr val="B2B2B2">
              <a:alpha val="49804"/>
            </a:srgb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200" dirty="0">
              <a:solidFill>
                <a:prstClr val="white"/>
              </a:solidFill>
              <a:effectLst>
                <a:outerShdw blurRad="38100" dist="38100" dir="2700000" algn="tl">
                  <a:srgbClr val="000000">
                    <a:alpha val="43137"/>
                  </a:srgbClr>
                </a:outerShdw>
              </a:effectLst>
            </a:endParaRPr>
          </a:p>
        </p:txBody>
      </p:sp>
      <p:sp>
        <p:nvSpPr>
          <p:cNvPr id="16" name="Rectangle 15"/>
          <p:cNvSpPr/>
          <p:nvPr/>
        </p:nvSpPr>
        <p:spPr>
          <a:xfrm>
            <a:off x="2819400" y="1905000"/>
            <a:ext cx="1981201" cy="716037"/>
          </a:xfrm>
          <a:prstGeom prst="rect">
            <a:avLst/>
          </a:prstGeom>
          <a:solidFill>
            <a:srgbClr val="B2B2B2">
              <a:alpha val="49804"/>
            </a:srgb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200" dirty="0">
              <a:solidFill>
                <a:prstClr val="white"/>
              </a:solidFill>
              <a:effectLst>
                <a:outerShdw blurRad="38100" dist="38100" dir="2700000" algn="tl">
                  <a:srgbClr val="000000">
                    <a:alpha val="43137"/>
                  </a:srgbClr>
                </a:outerShdw>
              </a:effectLst>
            </a:endParaRPr>
          </a:p>
        </p:txBody>
      </p:sp>
      <p:sp>
        <p:nvSpPr>
          <p:cNvPr id="17" name="Rectangle 16"/>
          <p:cNvSpPr/>
          <p:nvPr/>
        </p:nvSpPr>
        <p:spPr>
          <a:xfrm>
            <a:off x="304800" y="609600"/>
            <a:ext cx="1333500" cy="76200"/>
          </a:xfrm>
          <a:prstGeom prst="rect">
            <a:avLst/>
          </a:prstGeom>
          <a:solidFill>
            <a:srgbClr val="B2B2B2">
              <a:alpha val="49804"/>
            </a:srgb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200" dirty="0">
              <a:solidFill>
                <a:prstClr val="white"/>
              </a:solidFill>
              <a:effectLst>
                <a:outerShdw blurRad="38100" dist="38100" dir="2700000" algn="tl">
                  <a:srgbClr val="000000">
                    <a:alpha val="43137"/>
                  </a:srgbClr>
                </a:outerShdw>
              </a:effectLst>
            </a:endParaRPr>
          </a:p>
        </p:txBody>
      </p:sp>
      <p:sp>
        <p:nvSpPr>
          <p:cNvPr id="18" name="Rectangle 17"/>
          <p:cNvSpPr/>
          <p:nvPr/>
        </p:nvSpPr>
        <p:spPr>
          <a:xfrm>
            <a:off x="304800" y="2133600"/>
            <a:ext cx="762000" cy="533400"/>
          </a:xfrm>
          <a:prstGeom prst="rect">
            <a:avLst/>
          </a:prstGeom>
          <a:solidFill>
            <a:srgbClr val="B2B2B2">
              <a:alpha val="49804"/>
            </a:srgb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200" dirty="0">
              <a:solidFill>
                <a:prstClr val="white"/>
              </a:solidFill>
              <a:effectLst>
                <a:outerShdw blurRad="38100" dist="38100" dir="2700000" algn="tl">
                  <a:srgbClr val="000000">
                    <a:alpha val="43137"/>
                  </a:srgbClr>
                </a:outerShdw>
              </a:effectLst>
            </a:endParaRPr>
          </a:p>
        </p:txBody>
      </p:sp>
      <p:sp>
        <p:nvSpPr>
          <p:cNvPr id="19" name="Rectangle 18"/>
          <p:cNvSpPr/>
          <p:nvPr/>
        </p:nvSpPr>
        <p:spPr>
          <a:xfrm>
            <a:off x="4267200" y="3276600"/>
            <a:ext cx="1295400" cy="107379"/>
          </a:xfrm>
          <a:prstGeom prst="rect">
            <a:avLst/>
          </a:prstGeom>
          <a:solidFill>
            <a:srgbClr val="B2B2B2">
              <a:alpha val="49804"/>
            </a:srgb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200" dirty="0">
              <a:solidFill>
                <a:prstClr val="white"/>
              </a:solidFill>
              <a:effectLst>
                <a:outerShdw blurRad="38100" dist="38100" dir="2700000" algn="tl">
                  <a:srgbClr val="000000">
                    <a:alpha val="43137"/>
                  </a:srgbClr>
                </a:outerShdw>
              </a:effectLst>
            </a:endParaRPr>
          </a:p>
        </p:txBody>
      </p:sp>
      <p:sp>
        <p:nvSpPr>
          <p:cNvPr id="20" name="Rectangle 19"/>
          <p:cNvSpPr/>
          <p:nvPr/>
        </p:nvSpPr>
        <p:spPr>
          <a:xfrm>
            <a:off x="304800" y="838200"/>
            <a:ext cx="1333500" cy="228600"/>
          </a:xfrm>
          <a:prstGeom prst="rect">
            <a:avLst/>
          </a:prstGeom>
          <a:solidFill>
            <a:srgbClr val="B2B2B2">
              <a:alpha val="49804"/>
            </a:srgb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200" dirty="0">
              <a:solidFill>
                <a:prstClr val="white"/>
              </a:solidFill>
              <a:effectLst>
                <a:outerShdw blurRad="38100" dist="38100" dir="2700000" algn="tl">
                  <a:srgbClr val="000000">
                    <a:alpha val="43137"/>
                  </a:srgbClr>
                </a:outerShdw>
              </a:effectLst>
            </a:endParaRPr>
          </a:p>
        </p:txBody>
      </p:sp>
      <p:sp>
        <p:nvSpPr>
          <p:cNvPr id="21" name="Rectangle 20"/>
          <p:cNvSpPr/>
          <p:nvPr/>
        </p:nvSpPr>
        <p:spPr>
          <a:xfrm>
            <a:off x="1143000" y="1074343"/>
            <a:ext cx="990600" cy="144858"/>
          </a:xfrm>
          <a:prstGeom prst="rect">
            <a:avLst/>
          </a:prstGeom>
          <a:solidFill>
            <a:srgbClr val="FF0000">
              <a:alpha val="49804"/>
            </a:srgb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200" dirty="0">
              <a:solidFill>
                <a:prstClr val="white"/>
              </a:solidFill>
              <a:effectLst>
                <a:outerShdw blurRad="38100" dist="38100" dir="2700000" algn="tl">
                  <a:srgbClr val="000000">
                    <a:alpha val="43137"/>
                  </a:srgbClr>
                </a:outerShdw>
              </a:effectLst>
            </a:endParaRPr>
          </a:p>
        </p:txBody>
      </p:sp>
      <p:sp>
        <p:nvSpPr>
          <p:cNvPr id="23" name="Rectangle 22"/>
          <p:cNvSpPr/>
          <p:nvPr/>
        </p:nvSpPr>
        <p:spPr>
          <a:xfrm>
            <a:off x="228599" y="5105400"/>
            <a:ext cx="2071777" cy="762000"/>
          </a:xfrm>
          <a:prstGeom prst="rect">
            <a:avLst/>
          </a:prstGeom>
          <a:solidFill>
            <a:srgbClr val="B2B2B2">
              <a:alpha val="49804"/>
            </a:srgb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200" dirty="0">
              <a:solidFill>
                <a:prstClr val="white"/>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3224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500" fill="hold"/>
                                        <p:tgtEl>
                                          <p:spTgt spid="21"/>
                                        </p:tgtEl>
                                        <p:attrNameLst>
                                          <p:attrName>ppt_x</p:attrName>
                                        </p:attrNameLst>
                                      </p:cBhvr>
                                      <p:tavLst>
                                        <p:tav tm="0">
                                          <p:val>
                                            <p:strVal val="#ppt_x"/>
                                          </p:val>
                                        </p:tav>
                                        <p:tav tm="100000">
                                          <p:val>
                                            <p:strVal val="#ppt_x"/>
                                          </p:val>
                                        </p:tav>
                                      </p:tavLst>
                                    </p:anim>
                                    <p:anim calcmode="lin" valueType="num">
                                      <p:cBhvr additive="base">
                                        <p:cTn id="6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937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idx="1"/>
          </p:nvPr>
        </p:nvSpPr>
        <p:spPr>
          <a:xfrm>
            <a:off x="511545" y="1010189"/>
            <a:ext cx="7924800" cy="754053"/>
          </a:xfrm>
        </p:spPr>
        <p:txBody>
          <a:bodyPr/>
          <a:lstStyle/>
          <a:p>
            <a:r>
              <a:rPr lang="en-US" dirty="0" smtClean="0"/>
              <a:t>Please view in Slide Show mode for better readability as text is in small font at some places</a:t>
            </a:r>
          </a:p>
          <a:p>
            <a:r>
              <a:rPr lang="en-US" dirty="0" smtClean="0"/>
              <a:t>Please review the Slide Notes for additional data points where available</a:t>
            </a:r>
          </a:p>
          <a:p>
            <a:endParaRPr lang="en-US" dirty="0" smtClean="0"/>
          </a:p>
        </p:txBody>
      </p:sp>
      <p:sp>
        <p:nvSpPr>
          <p:cNvPr id="4" name="Rectangle 3"/>
          <p:cNvSpPr/>
          <p:nvPr/>
        </p:nvSpPr>
        <p:spPr>
          <a:xfrm>
            <a:off x="295024" y="2871989"/>
            <a:ext cx="8458350" cy="2305939"/>
          </a:xfrm>
          <a:prstGeom prst="rect">
            <a:avLst/>
          </a:prstGeom>
        </p:spPr>
        <p:style>
          <a:lnRef idx="2">
            <a:schemeClr val="accent2"/>
          </a:lnRef>
          <a:fillRef idx="1">
            <a:schemeClr val="lt1"/>
          </a:fillRef>
          <a:effectRef idx="0">
            <a:schemeClr val="accent2"/>
          </a:effectRef>
          <a:fontRef idx="minor">
            <a:schemeClr val="dk1"/>
          </a:fontRef>
        </p:style>
        <p:txBody>
          <a:bodyPr wrap="square" anchor="ctr">
            <a:noAutofit/>
          </a:bodyPr>
          <a:lstStyle/>
          <a:p>
            <a:r>
              <a:rPr lang="en-US" sz="1600" b="1" dirty="0" smtClean="0">
                <a:solidFill>
                  <a:srgbClr val="FF0000"/>
                </a:solidFill>
              </a:rPr>
              <a:t>Sources: </a:t>
            </a:r>
            <a:r>
              <a:rPr lang="en-US" sz="1600" b="1" dirty="0" smtClean="0">
                <a:solidFill>
                  <a:srgbClr val="000000"/>
                </a:solidFill>
              </a:rPr>
              <a:t>This </a:t>
            </a:r>
            <a:r>
              <a:rPr lang="en-US" sz="1600" b="1" dirty="0">
                <a:solidFill>
                  <a:srgbClr val="000000"/>
                </a:solidFill>
              </a:rPr>
              <a:t>document has been produced from </a:t>
            </a:r>
            <a:r>
              <a:rPr lang="en-US" sz="1600" b="1" dirty="0" smtClean="0">
                <a:solidFill>
                  <a:srgbClr val="000000"/>
                </a:solidFill>
              </a:rPr>
              <a:t>publicly </a:t>
            </a:r>
            <a:r>
              <a:rPr lang="en-US" sz="1600" b="1" dirty="0">
                <a:solidFill>
                  <a:srgbClr val="000000"/>
                </a:solidFill>
              </a:rPr>
              <a:t>available resources.  This is not intended to be a statement on any individual </a:t>
            </a:r>
            <a:r>
              <a:rPr lang="en-US" sz="1600" b="1" dirty="0" smtClean="0">
                <a:solidFill>
                  <a:srgbClr val="000000"/>
                </a:solidFill>
              </a:rPr>
              <a:t>company’s </a:t>
            </a:r>
            <a:r>
              <a:rPr lang="en-US" sz="1600" b="1" dirty="0">
                <a:solidFill>
                  <a:srgbClr val="000000"/>
                </a:solidFill>
              </a:rPr>
              <a:t>strategy or a definitive statement of the industry challenges being faced.  </a:t>
            </a:r>
          </a:p>
          <a:p>
            <a:pPr algn="ctr"/>
            <a:endParaRPr lang="en-US" sz="1600" b="1" dirty="0">
              <a:solidFill>
                <a:srgbClr val="000000"/>
              </a:solidFill>
            </a:endParaRPr>
          </a:p>
          <a:p>
            <a:pPr algn="ctr"/>
            <a:endParaRPr lang="en-US" sz="1600" b="1" dirty="0">
              <a:solidFill>
                <a:srgbClr val="FF0000"/>
              </a:solidFill>
            </a:endParaRPr>
          </a:p>
          <a:p>
            <a:r>
              <a:rPr lang="en-US" sz="1600" b="1" dirty="0" smtClean="0">
                <a:solidFill>
                  <a:srgbClr val="FF0000"/>
                </a:solidFill>
              </a:rPr>
              <a:t>Intended </a:t>
            </a:r>
            <a:r>
              <a:rPr lang="en-US" sz="1600" b="1" dirty="0">
                <a:solidFill>
                  <a:srgbClr val="FF0000"/>
                </a:solidFill>
              </a:rPr>
              <a:t>Use:  </a:t>
            </a:r>
            <a:r>
              <a:rPr lang="en-US" sz="1600" b="1" dirty="0" smtClean="0">
                <a:solidFill>
                  <a:srgbClr val="000000"/>
                </a:solidFill>
              </a:rPr>
              <a:t>This </a:t>
            </a:r>
            <a:r>
              <a:rPr lang="en-US" sz="1600" b="1" dirty="0">
                <a:solidFill>
                  <a:srgbClr val="000000"/>
                </a:solidFill>
              </a:rPr>
              <a:t>document is NOT intended as </a:t>
            </a:r>
            <a:r>
              <a:rPr lang="en-US" sz="1600" b="1" dirty="0" smtClean="0">
                <a:solidFill>
                  <a:srgbClr val="000000"/>
                </a:solidFill>
              </a:rPr>
              <a:t>a detailed Industry backgrounder.</a:t>
            </a:r>
            <a:endParaRPr lang="en-US" sz="1600" b="1" dirty="0">
              <a:solidFill>
                <a:srgbClr val="000000"/>
              </a:solidFill>
            </a:endParaRPr>
          </a:p>
          <a:p>
            <a:r>
              <a:rPr lang="en-US" sz="1600" b="1" dirty="0">
                <a:solidFill>
                  <a:srgbClr val="000000"/>
                </a:solidFill>
              </a:rPr>
              <a:t> This information is to be </a:t>
            </a:r>
            <a:r>
              <a:rPr lang="en-US" sz="1600" b="1" dirty="0" smtClean="0">
                <a:solidFill>
                  <a:srgbClr val="000000"/>
                </a:solidFill>
              </a:rPr>
              <a:t>used internally </a:t>
            </a:r>
            <a:r>
              <a:rPr lang="en-US" sz="1600" b="1" dirty="0">
                <a:solidFill>
                  <a:srgbClr val="000000"/>
                </a:solidFill>
              </a:rPr>
              <a:t>by Microsoft </a:t>
            </a:r>
            <a:r>
              <a:rPr lang="en-US" sz="1600" b="1" dirty="0" smtClean="0">
                <a:solidFill>
                  <a:srgbClr val="000000"/>
                </a:solidFill>
              </a:rPr>
              <a:t>as </a:t>
            </a:r>
            <a:r>
              <a:rPr lang="en-US" sz="1600" b="1" dirty="0">
                <a:solidFill>
                  <a:srgbClr val="000000"/>
                </a:solidFill>
              </a:rPr>
              <a:t>a reference guide for </a:t>
            </a:r>
            <a:r>
              <a:rPr lang="en-US" sz="1600" b="1" dirty="0" smtClean="0">
                <a:solidFill>
                  <a:srgbClr val="000000"/>
                </a:solidFill>
              </a:rPr>
              <a:t>industry </a:t>
            </a:r>
            <a:r>
              <a:rPr lang="en-US" sz="1600" b="1" dirty="0">
                <a:solidFill>
                  <a:srgbClr val="000000"/>
                </a:solidFill>
              </a:rPr>
              <a:t>data and </a:t>
            </a:r>
            <a:r>
              <a:rPr lang="en-US" sz="1600" b="1" dirty="0" smtClean="0">
                <a:solidFill>
                  <a:srgbClr val="000000"/>
                </a:solidFill>
              </a:rPr>
              <a:t>information</a:t>
            </a:r>
            <a:r>
              <a:rPr lang="en-US" sz="1600" b="1" dirty="0">
                <a:solidFill>
                  <a:srgbClr val="000000"/>
                </a:solidFill>
              </a:rPr>
              <a:t>.</a:t>
            </a:r>
          </a:p>
        </p:txBody>
      </p:sp>
    </p:spTree>
    <p:extLst>
      <p:ext uri="{BB962C8B-B14F-4D97-AF65-F5344CB8AC3E}">
        <p14:creationId xmlns:p14="http://schemas.microsoft.com/office/powerpoint/2010/main" val="438150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EA Analysis </a:t>
            </a:r>
            <a:endParaRPr lang="en-US" dirty="0"/>
          </a:p>
        </p:txBody>
      </p:sp>
      <p:sp>
        <p:nvSpPr>
          <p:cNvPr id="4" name="Subtitle 3"/>
          <p:cNvSpPr>
            <a:spLocks noGrp="1"/>
          </p:cNvSpPr>
          <p:nvPr>
            <p:ph type="subTitle" idx="1"/>
          </p:nvPr>
        </p:nvSpPr>
        <p:spPr>
          <a:xfrm>
            <a:off x="513292" y="3326441"/>
            <a:ext cx="8003179" cy="655320"/>
          </a:xfrm>
        </p:spPr>
        <p:txBody>
          <a:bodyPr/>
          <a:lstStyle/>
          <a:p>
            <a:r>
              <a:rPr lang="en-US" dirty="0" smtClean="0"/>
              <a:t>EA Licenses Analysis</a:t>
            </a:r>
            <a:endParaRPr lang="en-US" dirty="0"/>
          </a:p>
        </p:txBody>
      </p:sp>
    </p:spTree>
    <p:extLst>
      <p:ext uri="{BB962C8B-B14F-4D97-AF65-F5344CB8AC3E}">
        <p14:creationId xmlns:p14="http://schemas.microsoft.com/office/powerpoint/2010/main" val="2199231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Licenses Summary (Enterprise6)</a:t>
            </a:r>
            <a:endParaRPr lang="en-US" dirty="0"/>
          </a:p>
        </p:txBody>
      </p:sp>
      <p:sp>
        <p:nvSpPr>
          <p:cNvPr id="3" name="TextBox 2"/>
          <p:cNvSpPr txBox="1"/>
          <p:nvPr/>
        </p:nvSpPr>
        <p:spPr>
          <a:xfrm>
            <a:off x="381000" y="6200001"/>
            <a:ext cx="6932795" cy="276999"/>
          </a:xfrm>
          <a:prstGeom prst="rect">
            <a:avLst/>
          </a:prstGeom>
          <a:noFill/>
        </p:spPr>
        <p:txBody>
          <a:bodyPr wrap="none" rtlCol="0">
            <a:spAutoFit/>
          </a:bodyPr>
          <a:lstStyle/>
          <a:p>
            <a:r>
              <a:rPr lang="en-US" sz="1200" dirty="0" smtClean="0">
                <a:solidFill>
                  <a:prstClr val="black"/>
                </a:solidFill>
              </a:rPr>
              <a:t>Risk Rating 0-1 years – 1rating, 1-3 years 2 rating, 3-5 years 3 rating, 5-6 years 4 rating, 6 and above 5 rating  </a:t>
            </a:r>
            <a:endParaRPr lang="en-US" sz="1200" dirty="0">
              <a:solidFill>
                <a:prstClr val="black"/>
              </a:solidFill>
            </a:endParaRPr>
          </a:p>
        </p:txBody>
      </p:sp>
      <p:sp>
        <p:nvSpPr>
          <p:cNvPr id="5" name="TextBox 4"/>
          <p:cNvSpPr txBox="1"/>
          <p:nvPr/>
        </p:nvSpPr>
        <p:spPr>
          <a:xfrm>
            <a:off x="533400" y="685800"/>
            <a:ext cx="635239" cy="276999"/>
          </a:xfrm>
          <a:prstGeom prst="rect">
            <a:avLst/>
          </a:prstGeom>
          <a:noFill/>
        </p:spPr>
        <p:txBody>
          <a:bodyPr wrap="none" rtlCol="0">
            <a:spAutoFit/>
          </a:bodyPr>
          <a:lstStyle/>
          <a:p>
            <a:r>
              <a:rPr lang="en-US" sz="1200" b="1" dirty="0" smtClean="0">
                <a:solidFill>
                  <a:prstClr val="black"/>
                </a:solidFill>
                <a:latin typeface="Segoe UI" pitchFamily="34" charset="0"/>
                <a:ea typeface="Segoe UI" pitchFamily="34" charset="0"/>
                <a:cs typeface="Segoe UI" pitchFamily="34" charset="0"/>
              </a:rPr>
              <a:t>Active</a:t>
            </a:r>
            <a:endParaRPr lang="en-US" sz="1200" b="1" dirty="0">
              <a:solidFill>
                <a:prstClr val="black"/>
              </a:solidFill>
              <a:latin typeface="Segoe UI" pitchFamily="34" charset="0"/>
              <a:ea typeface="Segoe UI" pitchFamily="34" charset="0"/>
              <a:cs typeface="Segoe UI"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057811071"/>
              </p:ext>
            </p:extLst>
          </p:nvPr>
        </p:nvGraphicFramePr>
        <p:xfrm>
          <a:off x="396240" y="1143000"/>
          <a:ext cx="8366759" cy="990600"/>
        </p:xfrm>
        <a:graphic>
          <a:graphicData uri="http://schemas.openxmlformats.org/drawingml/2006/table">
            <a:tbl>
              <a:tblPr/>
              <a:tblGrid>
                <a:gridCol w="1860541"/>
                <a:gridCol w="998338"/>
                <a:gridCol w="1454966"/>
                <a:gridCol w="1406750"/>
                <a:gridCol w="884891"/>
                <a:gridCol w="601273"/>
                <a:gridCol w="589927"/>
                <a:gridCol w="570073"/>
              </a:tblGrid>
              <a:tr h="407894">
                <a:tc>
                  <a:txBody>
                    <a:bodyPr/>
                    <a:lstStyle/>
                    <a:p>
                      <a:pPr algn="l" fontAlgn="ctr"/>
                      <a:r>
                        <a:rPr lang="en-US" sz="800" b="1" i="0" u="none" strike="noStrike" dirty="0" smtClean="0">
                          <a:solidFill>
                            <a:srgbClr val="FFFFFF"/>
                          </a:solidFill>
                          <a:effectLst/>
                          <a:latin typeface="Segoe UI" pitchFamily="34" charset="0"/>
                          <a:ea typeface="Segoe UI" pitchFamily="34" charset="0"/>
                          <a:cs typeface="Segoe UI" pitchFamily="34" charset="0"/>
                        </a:rPr>
                        <a:t>Customer Name</a:t>
                      </a:r>
                      <a:endParaRPr lang="en-US" sz="800" b="1" i="0" u="none" strike="noStrike" dirty="0">
                        <a:solidFill>
                          <a:srgbClr val="FFFFFF"/>
                        </a:solidFill>
                        <a:effectLst/>
                        <a:latin typeface="Segoe UI" pitchFamily="34" charset="0"/>
                        <a:ea typeface="Segoe UI" pitchFamily="34" charset="0"/>
                        <a:cs typeface="Segoe UI" pitchFamily="34" charset="0"/>
                      </a:endParaRPr>
                    </a:p>
                  </a:txBody>
                  <a:tcPr marL="8375" marR="8375" marT="83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7"/>
                    </a:solidFill>
                  </a:tcPr>
                </a:tc>
                <a:tc>
                  <a:txBody>
                    <a:bodyPr/>
                    <a:lstStyle/>
                    <a:p>
                      <a:pPr algn="l" fontAlgn="ctr"/>
                      <a:r>
                        <a:rPr lang="en-US" sz="800" b="1" i="0" u="none" strike="noStrike" dirty="0">
                          <a:solidFill>
                            <a:srgbClr val="FFFFFF"/>
                          </a:solidFill>
                          <a:effectLst/>
                          <a:latin typeface="Segoe UI" pitchFamily="34" charset="0"/>
                          <a:ea typeface="Segoe UI" pitchFamily="34" charset="0"/>
                          <a:cs typeface="Segoe UI" pitchFamily="34" charset="0"/>
                        </a:rPr>
                        <a:t>Sales Location</a:t>
                      </a:r>
                    </a:p>
                  </a:txBody>
                  <a:tcPr marL="8375" marR="8375" marT="83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7"/>
                    </a:solidFill>
                  </a:tcPr>
                </a:tc>
                <a:tc>
                  <a:txBody>
                    <a:bodyPr/>
                    <a:lstStyle/>
                    <a:p>
                      <a:pPr algn="l" fontAlgn="ctr"/>
                      <a:r>
                        <a:rPr lang="en-US" sz="800" b="1" i="0" u="none" strike="noStrike" dirty="0" smtClean="0">
                          <a:solidFill>
                            <a:srgbClr val="FFFFFF"/>
                          </a:solidFill>
                          <a:effectLst/>
                          <a:latin typeface="Segoe UI" pitchFamily="34" charset="0"/>
                          <a:ea typeface="Segoe UI" pitchFamily="34" charset="0"/>
                          <a:cs typeface="Segoe UI" pitchFamily="34" charset="0"/>
                        </a:rPr>
                        <a:t>Agree Type</a:t>
                      </a:r>
                      <a:endParaRPr lang="en-US" sz="800" b="1" i="0" u="none" strike="noStrike" dirty="0">
                        <a:solidFill>
                          <a:srgbClr val="FFFFFF"/>
                        </a:solidFill>
                        <a:effectLst/>
                        <a:latin typeface="Segoe UI" pitchFamily="34" charset="0"/>
                        <a:ea typeface="Segoe UI" pitchFamily="34" charset="0"/>
                        <a:cs typeface="Segoe UI" pitchFamily="34" charset="0"/>
                      </a:endParaRPr>
                    </a:p>
                  </a:txBody>
                  <a:tcPr marL="8375" marR="8375" marT="83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7"/>
                    </a:solidFill>
                  </a:tcPr>
                </a:tc>
                <a:tc>
                  <a:txBody>
                    <a:bodyPr/>
                    <a:lstStyle/>
                    <a:p>
                      <a:pPr algn="l" fontAlgn="ctr"/>
                      <a:r>
                        <a:rPr lang="en-US" sz="800" b="1" i="0" u="none" strike="noStrike" dirty="0">
                          <a:solidFill>
                            <a:srgbClr val="FFFFFF"/>
                          </a:solidFill>
                          <a:effectLst/>
                          <a:latin typeface="Segoe UI" pitchFamily="34" charset="0"/>
                          <a:ea typeface="Segoe UI" pitchFamily="34" charset="0"/>
                          <a:cs typeface="Segoe UI" pitchFamily="34" charset="0"/>
                        </a:rPr>
                        <a:t>Agreement</a:t>
                      </a:r>
                    </a:p>
                  </a:txBody>
                  <a:tcPr marL="8375" marR="8375" marT="83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7"/>
                    </a:solidFill>
                  </a:tcPr>
                </a:tc>
                <a:tc>
                  <a:txBody>
                    <a:bodyPr/>
                    <a:lstStyle/>
                    <a:p>
                      <a:pPr algn="l" fontAlgn="ctr"/>
                      <a:r>
                        <a:rPr lang="en-US" sz="800" b="1" i="0" u="none" strike="noStrike" dirty="0">
                          <a:solidFill>
                            <a:srgbClr val="FFFFFF"/>
                          </a:solidFill>
                          <a:effectLst/>
                          <a:latin typeface="Segoe UI" pitchFamily="34" charset="0"/>
                          <a:ea typeface="Segoe UI" pitchFamily="34" charset="0"/>
                          <a:cs typeface="Segoe UI" pitchFamily="34" charset="0"/>
                        </a:rPr>
                        <a:t>Program</a:t>
                      </a:r>
                    </a:p>
                  </a:txBody>
                  <a:tcPr marL="8375" marR="8375" marT="83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7"/>
                    </a:solidFill>
                  </a:tcPr>
                </a:tc>
                <a:tc>
                  <a:txBody>
                    <a:bodyPr/>
                    <a:lstStyle/>
                    <a:p>
                      <a:pPr algn="l" fontAlgn="ctr"/>
                      <a:r>
                        <a:rPr lang="en-US" sz="800" b="1" i="0" u="none" strike="noStrike" dirty="0">
                          <a:solidFill>
                            <a:srgbClr val="FFFFFF"/>
                          </a:solidFill>
                          <a:effectLst/>
                          <a:latin typeface="Segoe UI" pitchFamily="34" charset="0"/>
                          <a:ea typeface="Segoe UI" pitchFamily="34" charset="0"/>
                          <a:cs typeface="Segoe UI" pitchFamily="34" charset="0"/>
                        </a:rPr>
                        <a:t>Status</a:t>
                      </a:r>
                    </a:p>
                  </a:txBody>
                  <a:tcPr marL="8375" marR="8375" marT="83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7"/>
                    </a:solidFill>
                  </a:tcPr>
                </a:tc>
                <a:tc>
                  <a:txBody>
                    <a:bodyPr/>
                    <a:lstStyle/>
                    <a:p>
                      <a:pPr algn="l" fontAlgn="ctr"/>
                      <a:r>
                        <a:rPr lang="en-US" sz="800" b="1" i="0" u="none" strike="noStrike" dirty="0" smtClean="0">
                          <a:solidFill>
                            <a:srgbClr val="FFFFFF"/>
                          </a:solidFill>
                          <a:effectLst/>
                          <a:latin typeface="Segoe UI" pitchFamily="34" charset="0"/>
                          <a:ea typeface="Segoe UI" pitchFamily="34" charset="0"/>
                          <a:cs typeface="Segoe UI" pitchFamily="34" charset="0"/>
                        </a:rPr>
                        <a:t>Agreement Start Date</a:t>
                      </a:r>
                      <a:endParaRPr lang="en-US" sz="800" b="1" i="0" u="none" strike="noStrike" dirty="0">
                        <a:solidFill>
                          <a:srgbClr val="FFFFFF"/>
                        </a:solidFill>
                        <a:effectLst/>
                        <a:latin typeface="Segoe UI" pitchFamily="34" charset="0"/>
                        <a:ea typeface="Segoe UI" pitchFamily="34" charset="0"/>
                        <a:cs typeface="Segoe UI" pitchFamily="34" charset="0"/>
                      </a:endParaRPr>
                    </a:p>
                  </a:txBody>
                  <a:tcPr marL="8375" marR="8375" marT="83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7"/>
                    </a:solidFill>
                  </a:tcPr>
                </a:tc>
                <a:tc>
                  <a:txBody>
                    <a:bodyPr/>
                    <a:lstStyle/>
                    <a:p>
                      <a:pPr algn="l" fontAlgn="ctr"/>
                      <a:r>
                        <a:rPr lang="en-US" sz="800" b="1" i="0" u="none" strike="noStrike" dirty="0" smtClean="0">
                          <a:solidFill>
                            <a:srgbClr val="FFFFFF"/>
                          </a:solidFill>
                          <a:effectLst/>
                          <a:latin typeface="Segoe UI" pitchFamily="34" charset="0"/>
                          <a:ea typeface="Segoe UI" pitchFamily="34" charset="0"/>
                          <a:cs typeface="Segoe UI" pitchFamily="34" charset="0"/>
                        </a:rPr>
                        <a:t>Agreement End Date</a:t>
                      </a:r>
                      <a:endParaRPr lang="en-US" sz="800" b="1" i="0" u="none" strike="noStrike" dirty="0">
                        <a:solidFill>
                          <a:srgbClr val="FFFFFF"/>
                        </a:solidFill>
                        <a:effectLst/>
                        <a:latin typeface="Segoe UI" pitchFamily="34" charset="0"/>
                        <a:ea typeface="Segoe UI" pitchFamily="34" charset="0"/>
                        <a:cs typeface="Segoe UI" pitchFamily="34" charset="0"/>
                      </a:endParaRPr>
                    </a:p>
                  </a:txBody>
                  <a:tcPr marL="8375" marR="8375" marT="83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7"/>
                    </a:solidFill>
                  </a:tcPr>
                </a:tc>
              </a:tr>
              <a:tr h="291353">
                <a:tc>
                  <a:txBody>
                    <a:bodyPr/>
                    <a:lstStyle/>
                    <a:p>
                      <a:pPr algn="l" fontAlgn="ctr"/>
                      <a:r>
                        <a:rPr lang="en-US" sz="800" b="0" i="0" u="none" strike="noStrike" dirty="0">
                          <a:solidFill>
                            <a:srgbClr val="000000"/>
                          </a:solidFill>
                          <a:effectLst/>
                          <a:latin typeface="Segoe UI" pitchFamily="34" charset="0"/>
                          <a:ea typeface="Segoe UI" pitchFamily="34" charset="0"/>
                          <a:cs typeface="Segoe UI" pitchFamily="34" charset="0"/>
                        </a:rPr>
                        <a:t>Peugeot </a:t>
                      </a:r>
                      <a:r>
                        <a:rPr lang="en-US" sz="800" b="0" i="0" u="none" strike="noStrike" dirty="0" smtClean="0">
                          <a:solidFill>
                            <a:srgbClr val="000000"/>
                          </a:solidFill>
                          <a:effectLst/>
                          <a:latin typeface="Segoe UI" pitchFamily="34" charset="0"/>
                          <a:ea typeface="Segoe UI" pitchFamily="34" charset="0"/>
                          <a:cs typeface="Segoe UI" pitchFamily="34" charset="0"/>
                        </a:rPr>
                        <a:t>Motorcycles</a:t>
                      </a:r>
                      <a:endParaRPr lang="en-US" sz="800" b="0" i="0" u="none" strike="noStrike" dirty="0">
                        <a:solidFill>
                          <a:srgbClr val="000000"/>
                        </a:solidFill>
                        <a:effectLst/>
                        <a:latin typeface="Segoe UI" pitchFamily="34" charset="0"/>
                        <a:ea typeface="Segoe UI" pitchFamily="34" charset="0"/>
                        <a:cs typeface="Segoe UI" pitchFamily="34" charset="0"/>
                      </a:endParaRPr>
                    </a:p>
                  </a:txBody>
                  <a:tcPr marL="8375" marR="8375" marT="83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dirty="0">
                          <a:solidFill>
                            <a:srgbClr val="000000"/>
                          </a:solidFill>
                          <a:effectLst/>
                          <a:latin typeface="Segoe UI" pitchFamily="34" charset="0"/>
                          <a:ea typeface="Segoe UI" pitchFamily="34" charset="0"/>
                          <a:cs typeface="Segoe UI" pitchFamily="34" charset="0"/>
                        </a:rPr>
                        <a:t>France</a:t>
                      </a:r>
                    </a:p>
                  </a:txBody>
                  <a:tcPr marL="8375" marR="8375" marT="83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dirty="0">
                          <a:solidFill>
                            <a:srgbClr val="000000"/>
                          </a:solidFill>
                          <a:effectLst/>
                          <a:latin typeface="Segoe UI" pitchFamily="34" charset="0"/>
                          <a:ea typeface="Segoe UI" pitchFamily="34" charset="0"/>
                          <a:cs typeface="Segoe UI" pitchFamily="34" charset="0"/>
                        </a:rPr>
                        <a:t>Standard Enrollment</a:t>
                      </a:r>
                    </a:p>
                  </a:txBody>
                  <a:tcPr marL="8375" marR="8375" marT="83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sng" strike="noStrike">
                          <a:solidFill>
                            <a:srgbClr val="0000FF"/>
                          </a:solidFill>
                          <a:effectLst/>
                          <a:latin typeface="Segoe UI" pitchFamily="34" charset="0"/>
                          <a:ea typeface="Segoe UI" pitchFamily="34" charset="0"/>
                          <a:cs typeface="Segoe UI" pitchFamily="34" charset="0"/>
                          <a:hlinkClick r:id="rId3" tooltip="View Agreement"/>
                        </a:rPr>
                        <a:t>2514735</a:t>
                      </a:r>
                      <a:endParaRPr lang="en-US" sz="800" b="0" i="0" u="sng" strike="noStrike">
                        <a:solidFill>
                          <a:srgbClr val="0000FF"/>
                        </a:solidFill>
                        <a:effectLst/>
                        <a:latin typeface="Segoe UI" pitchFamily="34" charset="0"/>
                        <a:ea typeface="Segoe UI" pitchFamily="34" charset="0"/>
                        <a:cs typeface="Segoe UI" pitchFamily="34" charset="0"/>
                      </a:endParaRPr>
                    </a:p>
                  </a:txBody>
                  <a:tcPr marL="8375" marR="8375" marT="83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a:solidFill>
                            <a:srgbClr val="000000"/>
                          </a:solidFill>
                          <a:effectLst/>
                          <a:latin typeface="Segoe UI" pitchFamily="34" charset="0"/>
                          <a:ea typeface="Segoe UI" pitchFamily="34" charset="0"/>
                          <a:cs typeface="Segoe UI" pitchFamily="34" charset="0"/>
                        </a:rPr>
                        <a:t>Enterprise 6</a:t>
                      </a:r>
                    </a:p>
                  </a:txBody>
                  <a:tcPr marL="8375" marR="8375" marT="83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a:solidFill>
                            <a:srgbClr val="000000"/>
                          </a:solidFill>
                          <a:effectLst/>
                          <a:latin typeface="Segoe UI" pitchFamily="34" charset="0"/>
                          <a:ea typeface="Segoe UI" pitchFamily="34" charset="0"/>
                          <a:cs typeface="Segoe UI" pitchFamily="34" charset="0"/>
                        </a:rPr>
                        <a:t>Active</a:t>
                      </a:r>
                    </a:p>
                  </a:txBody>
                  <a:tcPr marL="8375" marR="8375" marT="83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dirty="0">
                          <a:solidFill>
                            <a:srgbClr val="000000"/>
                          </a:solidFill>
                          <a:effectLst/>
                          <a:latin typeface="Segoe UI" pitchFamily="34" charset="0"/>
                          <a:ea typeface="Segoe UI" pitchFamily="34" charset="0"/>
                          <a:cs typeface="Segoe UI" pitchFamily="34" charset="0"/>
                        </a:rPr>
                        <a:t>May 1 2006</a:t>
                      </a:r>
                    </a:p>
                  </a:txBody>
                  <a:tcPr marL="8375" marR="8375" marT="83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a:solidFill>
                            <a:srgbClr val="000000"/>
                          </a:solidFill>
                          <a:effectLst/>
                          <a:latin typeface="Segoe UI" pitchFamily="34" charset="0"/>
                          <a:ea typeface="Segoe UI" pitchFamily="34" charset="0"/>
                          <a:cs typeface="Segoe UI" pitchFamily="34" charset="0"/>
                        </a:rPr>
                        <a:t>Apr 30 2009</a:t>
                      </a:r>
                    </a:p>
                  </a:txBody>
                  <a:tcPr marL="8375" marR="8375" marT="83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91353">
                <a:tc>
                  <a:txBody>
                    <a:bodyPr/>
                    <a:lstStyle/>
                    <a:p>
                      <a:pPr algn="l" fontAlgn="ctr"/>
                      <a:r>
                        <a:rPr lang="en-US" sz="800" b="0" i="0" u="none" strike="noStrike" dirty="0">
                          <a:solidFill>
                            <a:srgbClr val="000000"/>
                          </a:solidFill>
                          <a:effectLst/>
                          <a:latin typeface="Segoe UI" pitchFamily="34" charset="0"/>
                          <a:ea typeface="Segoe UI" pitchFamily="34" charset="0"/>
                          <a:cs typeface="Segoe UI" pitchFamily="34" charset="0"/>
                        </a:rPr>
                        <a:t>Peugeot </a:t>
                      </a:r>
                      <a:r>
                        <a:rPr lang="en-US" sz="800" b="0" i="0" u="none" strike="noStrike" dirty="0" smtClean="0">
                          <a:solidFill>
                            <a:srgbClr val="000000"/>
                          </a:solidFill>
                          <a:effectLst/>
                          <a:latin typeface="Segoe UI" pitchFamily="34" charset="0"/>
                          <a:ea typeface="Segoe UI" pitchFamily="34" charset="0"/>
                          <a:cs typeface="Segoe UI" pitchFamily="34" charset="0"/>
                        </a:rPr>
                        <a:t>Motorcycles</a:t>
                      </a:r>
                      <a:endParaRPr lang="en-US" sz="800" b="0" i="0" u="none" strike="noStrike" dirty="0">
                        <a:solidFill>
                          <a:srgbClr val="000000"/>
                        </a:solidFill>
                        <a:effectLst/>
                        <a:latin typeface="Segoe UI" pitchFamily="34" charset="0"/>
                        <a:ea typeface="Segoe UI" pitchFamily="34" charset="0"/>
                        <a:cs typeface="Segoe UI" pitchFamily="34" charset="0"/>
                      </a:endParaRPr>
                    </a:p>
                  </a:txBody>
                  <a:tcPr marL="8375" marR="8375" marT="83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a:solidFill>
                            <a:srgbClr val="000000"/>
                          </a:solidFill>
                          <a:effectLst/>
                          <a:latin typeface="Segoe UI" pitchFamily="34" charset="0"/>
                          <a:ea typeface="Segoe UI" pitchFamily="34" charset="0"/>
                          <a:cs typeface="Segoe UI" pitchFamily="34" charset="0"/>
                        </a:rPr>
                        <a:t>France</a:t>
                      </a:r>
                    </a:p>
                  </a:txBody>
                  <a:tcPr marL="8375" marR="8375" marT="83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dirty="0">
                          <a:solidFill>
                            <a:srgbClr val="000000"/>
                          </a:solidFill>
                          <a:effectLst/>
                          <a:latin typeface="Segoe UI" pitchFamily="34" charset="0"/>
                          <a:ea typeface="Segoe UI" pitchFamily="34" charset="0"/>
                          <a:cs typeface="Segoe UI" pitchFamily="34" charset="0"/>
                        </a:rPr>
                        <a:t>Standard Enrollment</a:t>
                      </a:r>
                    </a:p>
                  </a:txBody>
                  <a:tcPr marL="8375" marR="8375" marT="83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sng" strike="noStrike" dirty="0">
                          <a:solidFill>
                            <a:srgbClr val="0000FF"/>
                          </a:solidFill>
                          <a:effectLst/>
                          <a:latin typeface="Segoe UI" pitchFamily="34" charset="0"/>
                          <a:ea typeface="Segoe UI" pitchFamily="34" charset="0"/>
                          <a:cs typeface="Segoe UI" pitchFamily="34" charset="0"/>
                          <a:hlinkClick r:id="rId4" tooltip="View Agreement"/>
                        </a:rPr>
                        <a:t>8186623</a:t>
                      </a:r>
                      <a:endParaRPr lang="en-US" sz="800" b="0" i="0" u="sng" strike="noStrike" dirty="0">
                        <a:solidFill>
                          <a:srgbClr val="0000FF"/>
                        </a:solidFill>
                        <a:effectLst/>
                        <a:latin typeface="Segoe UI" pitchFamily="34" charset="0"/>
                        <a:ea typeface="Segoe UI" pitchFamily="34" charset="0"/>
                        <a:cs typeface="Segoe UI" pitchFamily="34" charset="0"/>
                      </a:endParaRPr>
                    </a:p>
                  </a:txBody>
                  <a:tcPr marL="8375" marR="8375" marT="83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dirty="0">
                          <a:solidFill>
                            <a:srgbClr val="000000"/>
                          </a:solidFill>
                          <a:effectLst/>
                          <a:latin typeface="Segoe UI" pitchFamily="34" charset="0"/>
                          <a:ea typeface="Segoe UI" pitchFamily="34" charset="0"/>
                          <a:cs typeface="Segoe UI" pitchFamily="34" charset="0"/>
                        </a:rPr>
                        <a:t>Enterprise 6</a:t>
                      </a:r>
                    </a:p>
                  </a:txBody>
                  <a:tcPr marL="8375" marR="8375" marT="83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dirty="0">
                          <a:solidFill>
                            <a:srgbClr val="000000"/>
                          </a:solidFill>
                          <a:effectLst/>
                          <a:latin typeface="Segoe UI" pitchFamily="34" charset="0"/>
                          <a:ea typeface="Segoe UI" pitchFamily="34" charset="0"/>
                          <a:cs typeface="Segoe UI" pitchFamily="34" charset="0"/>
                        </a:rPr>
                        <a:t>Active</a:t>
                      </a:r>
                    </a:p>
                  </a:txBody>
                  <a:tcPr marL="8375" marR="8375" marT="83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dirty="0">
                          <a:solidFill>
                            <a:srgbClr val="000000"/>
                          </a:solidFill>
                          <a:effectLst/>
                          <a:latin typeface="Segoe UI" pitchFamily="34" charset="0"/>
                          <a:ea typeface="Segoe UI" pitchFamily="34" charset="0"/>
                          <a:cs typeface="Segoe UI" pitchFamily="34" charset="0"/>
                        </a:rPr>
                        <a:t>May 1 2009</a:t>
                      </a:r>
                    </a:p>
                  </a:txBody>
                  <a:tcPr marL="8375" marR="8375" marT="83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dirty="0">
                          <a:solidFill>
                            <a:srgbClr val="000000"/>
                          </a:solidFill>
                          <a:effectLst/>
                          <a:latin typeface="Segoe UI" pitchFamily="34" charset="0"/>
                          <a:ea typeface="Segoe UI" pitchFamily="34" charset="0"/>
                          <a:cs typeface="Segoe UI" pitchFamily="34" charset="0"/>
                        </a:rPr>
                        <a:t>Apr 30 2012</a:t>
                      </a:r>
                    </a:p>
                  </a:txBody>
                  <a:tcPr marL="8375" marR="8375" marT="83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10" name="TextBox 9"/>
          <p:cNvSpPr txBox="1"/>
          <p:nvPr/>
        </p:nvSpPr>
        <p:spPr>
          <a:xfrm>
            <a:off x="1905000" y="2562106"/>
            <a:ext cx="6322565" cy="369332"/>
          </a:xfrm>
          <a:prstGeom prst="rect">
            <a:avLst/>
          </a:prstGeom>
          <a:noFill/>
        </p:spPr>
        <p:txBody>
          <a:bodyPr wrap="none" rtlCol="0">
            <a:spAutoFit/>
          </a:bodyPr>
          <a:lstStyle/>
          <a:p>
            <a:r>
              <a:rPr lang="en-US" dirty="0" smtClean="0">
                <a:latin typeface="Segoe UI" pitchFamily="34" charset="0"/>
                <a:ea typeface="Segoe UI" pitchFamily="34" charset="0"/>
                <a:cs typeface="Segoe UI" pitchFamily="34" charset="0"/>
              </a:rPr>
              <a:t>There is only one Active EA enterprise 6 Agreement 8186623</a:t>
            </a:r>
            <a:endParaRPr lang="en-US"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1273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9436" y="304800"/>
            <a:ext cx="8363938" cy="509171"/>
          </a:xfrm>
        </p:spPr>
        <p:txBody>
          <a:bodyPr>
            <a:normAutofit fontScale="90000"/>
          </a:bodyPr>
          <a:lstStyle/>
          <a:p>
            <a:r>
              <a:rPr lang="en-US" dirty="0" smtClean="0">
                <a:latin typeface="Segoe UI" pitchFamily="34" charset="0"/>
                <a:ea typeface="Segoe UI" pitchFamily="34" charset="0"/>
                <a:cs typeface="Segoe UI" pitchFamily="34" charset="0"/>
              </a:rPr>
              <a:t>Licenses Summary (Enterprise 6) (1/2)</a:t>
            </a:r>
            <a:endParaRPr lang="en-US" dirty="0">
              <a:latin typeface="Segoe UI" pitchFamily="34" charset="0"/>
              <a:ea typeface="Segoe UI" pitchFamily="34" charset="0"/>
              <a:cs typeface="Segoe UI"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296390282"/>
              </p:ext>
            </p:extLst>
          </p:nvPr>
        </p:nvGraphicFramePr>
        <p:xfrm>
          <a:off x="76200" y="962800"/>
          <a:ext cx="8839200" cy="5209400"/>
        </p:xfrm>
        <a:graphic>
          <a:graphicData uri="http://schemas.openxmlformats.org/drawingml/2006/table">
            <a:tbl>
              <a:tblPr firstRow="1" bandRow="1">
                <a:tableStyleId>{5C22544A-7EE6-4342-B048-85BDC9FD1C3A}</a:tableStyleId>
              </a:tblPr>
              <a:tblGrid>
                <a:gridCol w="1104900"/>
                <a:gridCol w="1104900"/>
                <a:gridCol w="1104900"/>
                <a:gridCol w="1104900"/>
                <a:gridCol w="1104900"/>
                <a:gridCol w="1104900"/>
                <a:gridCol w="1104900"/>
                <a:gridCol w="1104900"/>
              </a:tblGrid>
              <a:tr h="603572">
                <a:tc>
                  <a:txBody>
                    <a:bodyPr/>
                    <a:lstStyle/>
                    <a:p>
                      <a:r>
                        <a:rPr lang="en-US" sz="1000" dirty="0" smtClean="0">
                          <a:latin typeface="Segoe UI" pitchFamily="34" charset="0"/>
                          <a:ea typeface="Segoe UI" pitchFamily="34" charset="0"/>
                          <a:cs typeface="Segoe UI" pitchFamily="34" charset="0"/>
                        </a:rPr>
                        <a:t>Product Name </a:t>
                      </a:r>
                      <a:endParaRPr lang="en-US" sz="1000" dirty="0">
                        <a:latin typeface="Segoe UI" pitchFamily="34" charset="0"/>
                        <a:ea typeface="Segoe UI" pitchFamily="34" charset="0"/>
                        <a:cs typeface="Segoe UI" pitchFamily="34" charset="0"/>
                      </a:endParaRPr>
                    </a:p>
                  </a:txBody>
                  <a:tcPr/>
                </a:tc>
                <a:tc>
                  <a:txBody>
                    <a:bodyPr/>
                    <a:lstStyle/>
                    <a:p>
                      <a:r>
                        <a:rPr lang="en-US" sz="1000" dirty="0" smtClean="0">
                          <a:latin typeface="Segoe UI" pitchFamily="34" charset="0"/>
                          <a:ea typeface="Segoe UI" pitchFamily="34" charset="0"/>
                          <a:cs typeface="Segoe UI" pitchFamily="34" charset="0"/>
                        </a:rPr>
                        <a:t>Number of Licenses</a:t>
                      </a:r>
                      <a:endParaRPr lang="en-US" sz="1000" dirty="0">
                        <a:latin typeface="Segoe UI" pitchFamily="34" charset="0"/>
                        <a:ea typeface="Segoe UI" pitchFamily="34" charset="0"/>
                        <a:cs typeface="Segoe UI" pitchFamily="34" charset="0"/>
                      </a:endParaRPr>
                    </a:p>
                  </a:txBody>
                  <a:tcPr/>
                </a:tc>
                <a:tc>
                  <a:txBody>
                    <a:bodyPr/>
                    <a:lstStyle/>
                    <a:p>
                      <a:r>
                        <a:rPr lang="en-US" sz="1000" dirty="0" smtClean="0">
                          <a:latin typeface="Segoe UI" pitchFamily="34" charset="0"/>
                          <a:ea typeface="Segoe UI" pitchFamily="34" charset="0"/>
                          <a:cs typeface="Segoe UI" pitchFamily="34" charset="0"/>
                        </a:rPr>
                        <a:t>Version</a:t>
                      </a:r>
                      <a:r>
                        <a:rPr lang="en-US" sz="1000" baseline="0" dirty="0" smtClean="0">
                          <a:latin typeface="Segoe UI" pitchFamily="34" charset="0"/>
                          <a:ea typeface="Segoe UI" pitchFamily="34" charset="0"/>
                          <a:cs typeface="Segoe UI" pitchFamily="34" charset="0"/>
                        </a:rPr>
                        <a:t> </a:t>
                      </a:r>
                      <a:endParaRPr lang="en-US" sz="1000" dirty="0">
                        <a:latin typeface="Segoe UI" pitchFamily="34" charset="0"/>
                        <a:ea typeface="Segoe UI" pitchFamily="34" charset="0"/>
                        <a:cs typeface="Segoe UI" pitchFamily="34" charset="0"/>
                      </a:endParaRPr>
                    </a:p>
                  </a:txBody>
                  <a:tcPr/>
                </a:tc>
                <a:tc>
                  <a:txBody>
                    <a:bodyPr/>
                    <a:lstStyle/>
                    <a:p>
                      <a:r>
                        <a:rPr lang="en-US" sz="1000" dirty="0" smtClean="0">
                          <a:latin typeface="Segoe UI" pitchFamily="34" charset="0"/>
                          <a:ea typeface="Segoe UI" pitchFamily="34" charset="0"/>
                          <a:cs typeface="Segoe UI" pitchFamily="34" charset="0"/>
                        </a:rPr>
                        <a:t>Latest Version </a:t>
                      </a:r>
                      <a:endParaRPr lang="en-US" sz="1000" dirty="0">
                        <a:latin typeface="Segoe UI" pitchFamily="34" charset="0"/>
                        <a:ea typeface="Segoe UI" pitchFamily="34" charset="0"/>
                        <a:cs typeface="Segoe UI" pitchFamily="34" charset="0"/>
                      </a:endParaRPr>
                    </a:p>
                  </a:txBody>
                  <a:tcPr/>
                </a:tc>
                <a:tc>
                  <a:txBody>
                    <a:bodyPr/>
                    <a:lstStyle/>
                    <a:p>
                      <a:r>
                        <a:rPr lang="en-US" sz="1000" dirty="0" smtClean="0">
                          <a:latin typeface="Segoe UI" pitchFamily="34" charset="0"/>
                          <a:ea typeface="Segoe UI" pitchFamily="34" charset="0"/>
                          <a:cs typeface="Segoe UI" pitchFamily="34" charset="0"/>
                        </a:rPr>
                        <a:t>Mainstream Support </a:t>
                      </a:r>
                      <a:endParaRPr lang="en-US" sz="1000" dirty="0">
                        <a:latin typeface="Segoe UI" pitchFamily="34" charset="0"/>
                        <a:ea typeface="Segoe UI" pitchFamily="34" charset="0"/>
                        <a:cs typeface="Segoe UI" pitchFamily="34" charset="0"/>
                      </a:endParaRPr>
                    </a:p>
                  </a:txBody>
                  <a:tcPr/>
                </a:tc>
                <a:tc>
                  <a:txBody>
                    <a:bodyPr/>
                    <a:lstStyle/>
                    <a:p>
                      <a:r>
                        <a:rPr lang="en-US" sz="1000" dirty="0" smtClean="0">
                          <a:latin typeface="Segoe UI" pitchFamily="34" charset="0"/>
                          <a:ea typeface="Segoe UI" pitchFamily="34" charset="0"/>
                          <a:cs typeface="Segoe UI" pitchFamily="34" charset="0"/>
                        </a:rPr>
                        <a:t>Migration Lag</a:t>
                      </a:r>
                      <a:endParaRPr lang="en-US" sz="1000" dirty="0">
                        <a:latin typeface="Segoe UI" pitchFamily="34" charset="0"/>
                        <a:ea typeface="Segoe UI" pitchFamily="34" charset="0"/>
                        <a:cs typeface="Segoe UI" pitchFamily="34" charset="0"/>
                      </a:endParaRPr>
                    </a:p>
                  </a:txBody>
                  <a:tcPr/>
                </a:tc>
                <a:tc>
                  <a:txBody>
                    <a:bodyPr/>
                    <a:lstStyle/>
                    <a:p>
                      <a:r>
                        <a:rPr lang="en-US" sz="1000" dirty="0" smtClean="0">
                          <a:latin typeface="Segoe UI" pitchFamily="34" charset="0"/>
                          <a:ea typeface="Segoe UI" pitchFamily="34" charset="0"/>
                          <a:cs typeface="Segoe UI" pitchFamily="34" charset="0"/>
                        </a:rPr>
                        <a:t>Risk Rating  </a:t>
                      </a:r>
                      <a:endParaRPr lang="en-US" sz="1000" dirty="0">
                        <a:latin typeface="Segoe UI" pitchFamily="34" charset="0"/>
                        <a:ea typeface="Segoe UI" pitchFamily="34" charset="0"/>
                        <a:cs typeface="Segoe UI" pitchFamily="34" charset="0"/>
                      </a:endParaRPr>
                    </a:p>
                  </a:txBody>
                  <a:tcPr/>
                </a:tc>
                <a:tc>
                  <a:txBody>
                    <a:bodyPr/>
                    <a:lstStyle/>
                    <a:p>
                      <a:r>
                        <a:rPr lang="en-US" sz="1000" dirty="0" smtClean="0">
                          <a:latin typeface="Segoe UI" pitchFamily="34" charset="0"/>
                          <a:ea typeface="Segoe UI" pitchFamily="34" charset="0"/>
                          <a:cs typeface="Segoe UI" pitchFamily="34" charset="0"/>
                        </a:rPr>
                        <a:t>Deployed Number of Licenses</a:t>
                      </a:r>
                      <a:endParaRPr lang="en-US" sz="1000" dirty="0">
                        <a:latin typeface="Segoe UI" pitchFamily="34" charset="0"/>
                        <a:ea typeface="Segoe UI" pitchFamily="34" charset="0"/>
                        <a:cs typeface="Segoe UI" pitchFamily="34" charset="0"/>
                      </a:endParaRPr>
                    </a:p>
                  </a:txBody>
                  <a:tcPr/>
                </a:tc>
              </a:tr>
              <a:tr h="474235">
                <a:tc>
                  <a:txBody>
                    <a:bodyPr/>
                    <a:lstStyle/>
                    <a:p>
                      <a:pPr algn="l" fontAlgn="b"/>
                      <a:r>
                        <a:rPr lang="en-US" sz="1000" b="0" i="0" u="none" strike="noStrike" dirty="0">
                          <a:solidFill>
                            <a:srgbClr val="000000"/>
                          </a:solidFill>
                          <a:effectLst/>
                          <a:latin typeface="Segoe UI" pitchFamily="34" charset="0"/>
                          <a:ea typeface="Segoe UI" pitchFamily="34" charset="0"/>
                          <a:cs typeface="Segoe UI" pitchFamily="34" charset="0"/>
                        </a:rPr>
                        <a:t>Commerce Server 2009</a:t>
                      </a:r>
                    </a:p>
                  </a:txBody>
                  <a:tcPr marL="9525" marR="9525" marT="9525" marB="0" anchor="b"/>
                </a:tc>
                <a:tc>
                  <a:txBody>
                    <a:bodyPr/>
                    <a:lstStyle/>
                    <a:p>
                      <a:pPr algn="r" fontAlgn="b"/>
                      <a:r>
                        <a:rPr lang="en-US" sz="1000" b="0" i="0" u="none" strike="noStrike" dirty="0">
                          <a:solidFill>
                            <a:srgbClr val="000000"/>
                          </a:solidFill>
                          <a:effectLst/>
                          <a:latin typeface="Segoe UI" pitchFamily="34" charset="0"/>
                          <a:ea typeface="Segoe UI" pitchFamily="34" charset="0"/>
                          <a:cs typeface="Segoe UI" pitchFamily="34" charset="0"/>
                        </a:rPr>
                        <a:t>2</a:t>
                      </a:r>
                    </a:p>
                  </a:txBody>
                  <a:tcPr marL="9525" marR="9525" marT="9525" marB="0" anchor="b"/>
                </a:tc>
                <a:tc>
                  <a:txBody>
                    <a:bodyPr/>
                    <a:lstStyle/>
                    <a:p>
                      <a:pPr algn="r" fontAlgn="b"/>
                      <a:r>
                        <a:rPr lang="en-US" sz="1000" b="0" i="0" u="none" strike="noStrike" dirty="0">
                          <a:solidFill>
                            <a:srgbClr val="000000"/>
                          </a:solidFill>
                          <a:effectLst/>
                          <a:latin typeface="Segoe UI" pitchFamily="34" charset="0"/>
                          <a:ea typeface="Segoe UI" pitchFamily="34" charset="0"/>
                          <a:cs typeface="Segoe UI" pitchFamily="34" charset="0"/>
                        </a:rPr>
                        <a:t>2009</a:t>
                      </a: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2009 R2</a:t>
                      </a:r>
                    </a:p>
                  </a:txBody>
                  <a:tcPr marL="9525" marR="9525" marT="9525" marB="0" anchor="b"/>
                </a:tc>
                <a:tc>
                  <a:txBody>
                    <a:bodyPr/>
                    <a:lstStyle/>
                    <a:p>
                      <a:pPr algn="r" fontAlgn="b"/>
                      <a:r>
                        <a:rPr lang="en-US" sz="1000" b="0" i="0" u="none" strike="noStrike" dirty="0" smtClean="0">
                          <a:solidFill>
                            <a:srgbClr val="000000"/>
                          </a:solidFill>
                          <a:effectLst/>
                          <a:latin typeface="Segoe UI" pitchFamily="34" charset="0"/>
                          <a:ea typeface="Segoe UI" pitchFamily="34" charset="0"/>
                          <a:cs typeface="Segoe UI" pitchFamily="34" charset="0"/>
                        </a:rPr>
                        <a:t>07-08-2014</a:t>
                      </a:r>
                      <a:endParaRPr lang="en-US" sz="1000" b="0" i="0" u="none" strike="noStrike" dirty="0">
                        <a:solidFill>
                          <a:srgbClr val="000000"/>
                        </a:solidFill>
                        <a:effectLst/>
                        <a:latin typeface="Segoe UI" pitchFamily="34" charset="0"/>
                        <a:ea typeface="Segoe UI" pitchFamily="34" charset="0"/>
                        <a:cs typeface="Segoe UI" pitchFamily="34" charset="0"/>
                      </a:endParaRP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1</a:t>
                      </a: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2</a:t>
                      </a:r>
                    </a:p>
                  </a:txBody>
                  <a:tcPr marL="9525" marR="9525" marT="9525" marB="0" anchor="b"/>
                </a:tc>
                <a:tc>
                  <a:txBody>
                    <a:bodyPr/>
                    <a:lstStyle/>
                    <a:p>
                      <a:pPr algn="r" fontAlgn="b"/>
                      <a:r>
                        <a:rPr lang="en-US" sz="1000" b="0" i="0" u="none" strike="noStrike" dirty="0" smtClean="0">
                          <a:solidFill>
                            <a:srgbClr val="000000"/>
                          </a:solidFill>
                          <a:effectLst/>
                          <a:latin typeface="Segoe UI" pitchFamily="34" charset="0"/>
                          <a:ea typeface="Segoe UI" pitchFamily="34" charset="0"/>
                          <a:cs typeface="Segoe UI" pitchFamily="34" charset="0"/>
                        </a:rPr>
                        <a:t>-</a:t>
                      </a:r>
                      <a:endParaRPr lang="en-US" sz="1000" b="0" i="0" u="none" strike="noStrike" dirty="0">
                        <a:solidFill>
                          <a:srgbClr val="000000"/>
                        </a:solidFill>
                        <a:effectLst/>
                        <a:latin typeface="Segoe UI" pitchFamily="34" charset="0"/>
                        <a:ea typeface="Segoe UI" pitchFamily="34" charset="0"/>
                        <a:cs typeface="Segoe UI" pitchFamily="34" charset="0"/>
                      </a:endParaRPr>
                    </a:p>
                  </a:txBody>
                  <a:tcPr marL="9525" marR="9525" marT="9525" marB="0" anchor="b"/>
                </a:tc>
              </a:tr>
              <a:tr h="325138">
                <a:tc>
                  <a:txBody>
                    <a:bodyPr/>
                    <a:lstStyle/>
                    <a:p>
                      <a:pPr algn="l" fontAlgn="b"/>
                      <a:r>
                        <a:rPr lang="en-US" sz="1000" b="0" i="0" u="none" strike="noStrike">
                          <a:solidFill>
                            <a:srgbClr val="000000"/>
                          </a:solidFill>
                          <a:effectLst/>
                          <a:latin typeface="Segoe UI" pitchFamily="34" charset="0"/>
                          <a:ea typeface="Segoe UI" pitchFamily="34" charset="0"/>
                          <a:cs typeface="Segoe UI" pitchFamily="34" charset="0"/>
                        </a:rPr>
                        <a:t>Exchange Server 2010</a:t>
                      </a:r>
                    </a:p>
                  </a:txBody>
                  <a:tcPr marL="9525" marR="9525" marT="9525" marB="0" anchor="b"/>
                </a:tc>
                <a:tc>
                  <a:txBody>
                    <a:bodyPr/>
                    <a:lstStyle/>
                    <a:p>
                      <a:pPr algn="r" fontAlgn="b"/>
                      <a:r>
                        <a:rPr lang="en-US" sz="1000" b="0" i="0" u="none" strike="noStrike" dirty="0">
                          <a:solidFill>
                            <a:srgbClr val="000000"/>
                          </a:solidFill>
                          <a:effectLst/>
                          <a:latin typeface="Segoe UI" pitchFamily="34" charset="0"/>
                          <a:ea typeface="Segoe UI" pitchFamily="34" charset="0"/>
                          <a:cs typeface="Segoe UI" pitchFamily="34" charset="0"/>
                        </a:rPr>
                        <a:t>440</a:t>
                      </a:r>
                    </a:p>
                  </a:txBody>
                  <a:tcPr marL="9525" marR="9525" marT="9525" marB="0" anchor="b"/>
                </a:tc>
                <a:tc>
                  <a:txBody>
                    <a:bodyPr/>
                    <a:lstStyle/>
                    <a:p>
                      <a:pPr algn="r" fontAlgn="b"/>
                      <a:r>
                        <a:rPr lang="en-US" sz="1000" b="0" i="0" u="none" strike="noStrike" dirty="0">
                          <a:solidFill>
                            <a:srgbClr val="000000"/>
                          </a:solidFill>
                          <a:effectLst/>
                          <a:latin typeface="Segoe UI" pitchFamily="34" charset="0"/>
                          <a:ea typeface="Segoe UI" pitchFamily="34" charset="0"/>
                          <a:cs typeface="Segoe UI" pitchFamily="34" charset="0"/>
                        </a:rPr>
                        <a:t>2010</a:t>
                      </a:r>
                    </a:p>
                  </a:txBody>
                  <a:tcPr marL="9525" marR="9525" marT="9525" marB="0" anchor="b"/>
                </a:tc>
                <a:tc>
                  <a:txBody>
                    <a:bodyPr/>
                    <a:lstStyle/>
                    <a:p>
                      <a:pPr algn="r" fontAlgn="b"/>
                      <a:r>
                        <a:rPr lang="en-US" sz="1000" b="0" i="0" u="none" strike="noStrike" dirty="0">
                          <a:solidFill>
                            <a:srgbClr val="000000"/>
                          </a:solidFill>
                          <a:effectLst/>
                          <a:latin typeface="Segoe UI" pitchFamily="34" charset="0"/>
                          <a:ea typeface="Segoe UI" pitchFamily="34" charset="0"/>
                          <a:cs typeface="Segoe UI" pitchFamily="34" charset="0"/>
                        </a:rPr>
                        <a:t>2010</a:t>
                      </a:r>
                    </a:p>
                  </a:txBody>
                  <a:tcPr marL="9525" marR="9525" marT="9525" marB="0" anchor="b"/>
                </a:tc>
                <a:tc>
                  <a:txBody>
                    <a:bodyPr/>
                    <a:lstStyle/>
                    <a:p>
                      <a:pPr algn="r" fontAlgn="b"/>
                      <a:r>
                        <a:rPr lang="en-US" sz="1000" b="0" i="0" u="none" strike="noStrike" dirty="0" smtClean="0">
                          <a:solidFill>
                            <a:srgbClr val="000000"/>
                          </a:solidFill>
                          <a:effectLst/>
                          <a:latin typeface="Segoe UI" pitchFamily="34" charset="0"/>
                          <a:ea typeface="Segoe UI" pitchFamily="34" charset="0"/>
                          <a:cs typeface="Segoe UI" pitchFamily="34" charset="0"/>
                        </a:rPr>
                        <a:t>10-13-2015</a:t>
                      </a:r>
                      <a:endParaRPr lang="en-US" sz="1000" b="0" i="0" u="none" strike="noStrike" dirty="0">
                        <a:solidFill>
                          <a:srgbClr val="000000"/>
                        </a:solidFill>
                        <a:effectLst/>
                        <a:latin typeface="Segoe UI" pitchFamily="34" charset="0"/>
                        <a:ea typeface="Segoe UI" pitchFamily="34" charset="0"/>
                        <a:cs typeface="Segoe UI" pitchFamily="34" charset="0"/>
                      </a:endParaRP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None</a:t>
                      </a:r>
                    </a:p>
                  </a:txBody>
                  <a:tcPr marL="9525" marR="9525" marT="9525" marB="0" anchor="b"/>
                </a:tc>
                <a:tc>
                  <a:txBody>
                    <a:bodyPr/>
                    <a:lstStyle/>
                    <a:p>
                      <a:pPr algn="r" fontAlgn="b"/>
                      <a:r>
                        <a:rPr lang="en-US" sz="1000" b="0" i="0" u="none" strike="noStrike" dirty="0">
                          <a:solidFill>
                            <a:srgbClr val="000000"/>
                          </a:solidFill>
                          <a:effectLst/>
                          <a:latin typeface="Segoe UI" pitchFamily="34" charset="0"/>
                          <a:ea typeface="Segoe UI" pitchFamily="34" charset="0"/>
                          <a:cs typeface="Segoe UI" pitchFamily="34" charset="0"/>
                        </a:rPr>
                        <a:t>2</a:t>
                      </a:r>
                    </a:p>
                  </a:txBody>
                  <a:tcPr marL="9525" marR="9525" marT="9525" marB="0" anchor="b"/>
                </a:tc>
                <a:tc>
                  <a:txBody>
                    <a:bodyPr/>
                    <a:lstStyle/>
                    <a:p>
                      <a:pPr algn="r" fontAlgn="b"/>
                      <a:r>
                        <a:rPr lang="en-US" sz="1000" b="0" i="0" u="none" strike="noStrike" dirty="0" smtClean="0">
                          <a:solidFill>
                            <a:srgbClr val="000000"/>
                          </a:solidFill>
                          <a:effectLst/>
                          <a:latin typeface="Segoe UI" pitchFamily="34" charset="0"/>
                          <a:ea typeface="Segoe UI" pitchFamily="34" charset="0"/>
                          <a:cs typeface="Segoe UI" pitchFamily="34" charset="0"/>
                        </a:rPr>
                        <a:t>-</a:t>
                      </a:r>
                      <a:endParaRPr lang="en-US" sz="1000" b="0" i="0" u="none" strike="noStrike" dirty="0">
                        <a:solidFill>
                          <a:srgbClr val="000000"/>
                        </a:solidFill>
                        <a:effectLst/>
                        <a:latin typeface="Segoe UI" pitchFamily="34" charset="0"/>
                        <a:ea typeface="Segoe UI" pitchFamily="34" charset="0"/>
                        <a:cs typeface="Segoe UI" pitchFamily="34" charset="0"/>
                      </a:endParaRPr>
                    </a:p>
                  </a:txBody>
                  <a:tcPr marL="9525" marR="9525" marT="9525" marB="0" anchor="b"/>
                </a:tc>
              </a:tr>
              <a:tr h="325138">
                <a:tc>
                  <a:txBody>
                    <a:bodyPr/>
                    <a:lstStyle/>
                    <a:p>
                      <a:pPr algn="l" fontAlgn="b"/>
                      <a:r>
                        <a:rPr lang="en-US" sz="1000" b="0" i="0" u="none" strike="noStrike">
                          <a:solidFill>
                            <a:srgbClr val="000000"/>
                          </a:solidFill>
                          <a:effectLst/>
                          <a:latin typeface="Segoe UI" pitchFamily="34" charset="0"/>
                          <a:ea typeface="Segoe UI" pitchFamily="34" charset="0"/>
                          <a:cs typeface="Segoe UI" pitchFamily="34" charset="0"/>
                        </a:rPr>
                        <a:t>Expression Studio Web 4</a:t>
                      </a: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4</a:t>
                      </a: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4</a:t>
                      </a: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4</a:t>
                      </a:r>
                    </a:p>
                  </a:txBody>
                  <a:tcPr marL="9525" marR="9525" marT="9525" marB="0" anchor="b"/>
                </a:tc>
                <a:tc>
                  <a:txBody>
                    <a:bodyPr/>
                    <a:lstStyle/>
                    <a:p>
                      <a:pPr algn="r" fontAlgn="b"/>
                      <a:r>
                        <a:rPr lang="en-US" sz="1000" b="0" i="0" u="none" strike="noStrike" dirty="0" smtClean="0">
                          <a:solidFill>
                            <a:srgbClr val="000000"/>
                          </a:solidFill>
                          <a:effectLst/>
                          <a:latin typeface="Segoe UI" pitchFamily="34" charset="0"/>
                          <a:ea typeface="Segoe UI" pitchFamily="34" charset="0"/>
                          <a:cs typeface="Segoe UI" pitchFamily="34" charset="0"/>
                        </a:rPr>
                        <a:t>10-11-2012</a:t>
                      </a:r>
                      <a:endParaRPr lang="en-US" sz="1000" b="0" i="0" u="none" strike="noStrike" dirty="0">
                        <a:solidFill>
                          <a:srgbClr val="000000"/>
                        </a:solidFill>
                        <a:effectLst/>
                        <a:latin typeface="Segoe UI" pitchFamily="34" charset="0"/>
                        <a:ea typeface="Segoe UI" pitchFamily="34" charset="0"/>
                        <a:cs typeface="Segoe UI" pitchFamily="34" charset="0"/>
                      </a:endParaRP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None</a:t>
                      </a:r>
                    </a:p>
                  </a:txBody>
                  <a:tcPr marL="9525" marR="9525" marT="9525" marB="0" anchor="b"/>
                </a:tc>
                <a:tc>
                  <a:txBody>
                    <a:bodyPr/>
                    <a:lstStyle/>
                    <a:p>
                      <a:pPr algn="r" fontAlgn="b"/>
                      <a:r>
                        <a:rPr lang="en-US" sz="1000" b="0" i="0" u="none" strike="noStrike" dirty="0">
                          <a:solidFill>
                            <a:srgbClr val="000000"/>
                          </a:solidFill>
                          <a:effectLst/>
                          <a:latin typeface="Segoe UI" pitchFamily="34" charset="0"/>
                          <a:ea typeface="Segoe UI" pitchFamily="34" charset="0"/>
                          <a:cs typeface="Segoe UI" pitchFamily="34" charset="0"/>
                        </a:rPr>
                        <a:t>2</a:t>
                      </a:r>
                    </a:p>
                  </a:txBody>
                  <a:tcPr marL="9525" marR="9525" marT="9525" marB="0" anchor="b"/>
                </a:tc>
                <a:tc>
                  <a:txBody>
                    <a:bodyPr/>
                    <a:lstStyle/>
                    <a:p>
                      <a:pPr algn="r" fontAlgn="b"/>
                      <a:r>
                        <a:rPr lang="en-US" sz="1000" b="0" i="0" u="none" strike="noStrike" dirty="0" smtClean="0">
                          <a:solidFill>
                            <a:srgbClr val="000000"/>
                          </a:solidFill>
                          <a:effectLst/>
                          <a:latin typeface="Segoe UI" pitchFamily="34" charset="0"/>
                          <a:ea typeface="Segoe UI" pitchFamily="34" charset="0"/>
                          <a:cs typeface="Segoe UI" pitchFamily="34" charset="0"/>
                        </a:rPr>
                        <a:t>-</a:t>
                      </a:r>
                      <a:endParaRPr lang="en-US" sz="1000" b="0" i="0" u="none" strike="noStrike" dirty="0">
                        <a:solidFill>
                          <a:srgbClr val="000000"/>
                        </a:solidFill>
                        <a:effectLst/>
                        <a:latin typeface="Segoe UI" pitchFamily="34" charset="0"/>
                        <a:ea typeface="Segoe UI" pitchFamily="34" charset="0"/>
                        <a:cs typeface="Segoe UI" pitchFamily="34" charset="0"/>
                      </a:endParaRPr>
                    </a:p>
                  </a:txBody>
                  <a:tcPr marL="9525" marR="9525" marT="9525" marB="0" anchor="b"/>
                </a:tc>
              </a:tr>
              <a:tr h="483217">
                <a:tc>
                  <a:txBody>
                    <a:bodyPr/>
                    <a:lstStyle/>
                    <a:p>
                      <a:pPr algn="l" fontAlgn="b"/>
                      <a:r>
                        <a:rPr lang="en-IN" sz="1000" b="0" i="0" u="none" strike="noStrike" dirty="0">
                          <a:solidFill>
                            <a:srgbClr val="FF0000"/>
                          </a:solidFill>
                          <a:effectLst/>
                          <a:latin typeface="Segoe UI" pitchFamily="34" charset="0"/>
                          <a:ea typeface="Segoe UI" pitchFamily="34" charset="0"/>
                          <a:cs typeface="Segoe UI" pitchFamily="34" charset="0"/>
                        </a:rPr>
                        <a:t>Internet Security and </a:t>
                      </a:r>
                      <a:r>
                        <a:rPr lang="en-IN" sz="1000" b="0" i="0" u="none" strike="noStrike" dirty="0" smtClean="0">
                          <a:solidFill>
                            <a:srgbClr val="FF0000"/>
                          </a:solidFill>
                          <a:effectLst/>
                          <a:latin typeface="Segoe UI" pitchFamily="34" charset="0"/>
                          <a:ea typeface="Segoe UI" pitchFamily="34" charset="0"/>
                          <a:cs typeface="Segoe UI" pitchFamily="34" charset="0"/>
                        </a:rPr>
                        <a:t>Acceleration </a:t>
                      </a:r>
                      <a:r>
                        <a:rPr lang="en-IN" sz="1000" b="0" i="0" u="none" strike="noStrike" dirty="0">
                          <a:solidFill>
                            <a:srgbClr val="FF0000"/>
                          </a:solidFill>
                          <a:effectLst/>
                          <a:latin typeface="Segoe UI" pitchFamily="34" charset="0"/>
                          <a:ea typeface="Segoe UI" pitchFamily="34" charset="0"/>
                          <a:cs typeface="Segoe UI" pitchFamily="34" charset="0"/>
                        </a:rPr>
                        <a:t>Server 2006</a:t>
                      </a:r>
                    </a:p>
                  </a:txBody>
                  <a:tcPr marL="9525" marR="9525" marT="9525" marB="0" anchor="b"/>
                </a:tc>
                <a:tc>
                  <a:txBody>
                    <a:bodyPr/>
                    <a:lstStyle/>
                    <a:p>
                      <a:pPr algn="r" fontAlgn="b"/>
                      <a:r>
                        <a:rPr lang="en-US" sz="1000" b="0" i="0" u="none" strike="noStrike">
                          <a:solidFill>
                            <a:srgbClr val="FF0000"/>
                          </a:solidFill>
                          <a:effectLst/>
                          <a:latin typeface="Segoe UI" pitchFamily="34" charset="0"/>
                          <a:ea typeface="Segoe UI" pitchFamily="34" charset="0"/>
                          <a:cs typeface="Segoe UI" pitchFamily="34" charset="0"/>
                        </a:rPr>
                        <a:t>1</a:t>
                      </a:r>
                    </a:p>
                  </a:txBody>
                  <a:tcPr marL="9525" marR="9525" marT="9525" marB="0" anchor="b"/>
                </a:tc>
                <a:tc>
                  <a:txBody>
                    <a:bodyPr/>
                    <a:lstStyle/>
                    <a:p>
                      <a:pPr algn="r" fontAlgn="b"/>
                      <a:r>
                        <a:rPr lang="en-US" sz="1000" b="0" i="0" u="none" strike="noStrike" dirty="0">
                          <a:solidFill>
                            <a:srgbClr val="FF0000"/>
                          </a:solidFill>
                          <a:effectLst/>
                          <a:latin typeface="Segoe UI" pitchFamily="34" charset="0"/>
                          <a:ea typeface="Segoe UI" pitchFamily="34" charset="0"/>
                          <a:cs typeface="Segoe UI" pitchFamily="34" charset="0"/>
                        </a:rPr>
                        <a:t>2006</a:t>
                      </a:r>
                    </a:p>
                  </a:txBody>
                  <a:tcPr marL="9525" marR="9525" marT="9525" marB="0" anchor="b"/>
                </a:tc>
                <a:tc>
                  <a:txBody>
                    <a:bodyPr/>
                    <a:lstStyle/>
                    <a:p>
                      <a:pPr algn="r" fontAlgn="b"/>
                      <a:r>
                        <a:rPr lang="en-US" sz="1000" b="0" i="0" u="none" strike="noStrike" dirty="0">
                          <a:solidFill>
                            <a:srgbClr val="FF0000"/>
                          </a:solidFill>
                          <a:effectLst/>
                          <a:latin typeface="Segoe UI" pitchFamily="34" charset="0"/>
                          <a:ea typeface="Segoe UI" pitchFamily="34" charset="0"/>
                          <a:cs typeface="Segoe UI" pitchFamily="34" charset="0"/>
                        </a:rPr>
                        <a:t>2006</a:t>
                      </a:r>
                    </a:p>
                  </a:txBody>
                  <a:tcPr marL="9525" marR="9525" marT="9525" marB="0" anchor="b"/>
                </a:tc>
                <a:tc>
                  <a:txBody>
                    <a:bodyPr/>
                    <a:lstStyle/>
                    <a:p>
                      <a:pPr algn="r" fontAlgn="b"/>
                      <a:r>
                        <a:rPr lang="en-US" sz="1000" b="0" i="0" u="none" strike="noStrike" dirty="0" smtClean="0">
                          <a:solidFill>
                            <a:srgbClr val="FF0000"/>
                          </a:solidFill>
                          <a:effectLst/>
                          <a:latin typeface="Segoe UI" pitchFamily="34" charset="0"/>
                          <a:ea typeface="Segoe UI" pitchFamily="34" charset="0"/>
                          <a:cs typeface="Segoe UI" pitchFamily="34" charset="0"/>
                        </a:rPr>
                        <a:t>01-10-2012</a:t>
                      </a:r>
                      <a:endParaRPr lang="en-US" sz="1000" b="0" i="0" u="none" strike="noStrike" dirty="0">
                        <a:solidFill>
                          <a:srgbClr val="FF0000"/>
                        </a:solidFill>
                        <a:effectLst/>
                        <a:latin typeface="Segoe UI" pitchFamily="34" charset="0"/>
                        <a:ea typeface="Segoe UI" pitchFamily="34" charset="0"/>
                        <a:cs typeface="Segoe UI" pitchFamily="34" charset="0"/>
                      </a:endParaRPr>
                    </a:p>
                  </a:txBody>
                  <a:tcPr marL="9525" marR="9525" marT="9525" marB="0" anchor="b"/>
                </a:tc>
                <a:tc>
                  <a:txBody>
                    <a:bodyPr/>
                    <a:lstStyle/>
                    <a:p>
                      <a:pPr algn="r" fontAlgn="b"/>
                      <a:r>
                        <a:rPr lang="en-US" sz="1000" b="0" i="0" u="none" strike="noStrike" dirty="0">
                          <a:solidFill>
                            <a:srgbClr val="FF0000"/>
                          </a:solidFill>
                          <a:effectLst/>
                          <a:latin typeface="Segoe UI" pitchFamily="34" charset="0"/>
                          <a:ea typeface="Segoe UI" pitchFamily="34" charset="0"/>
                          <a:cs typeface="Segoe UI" pitchFamily="34" charset="0"/>
                        </a:rPr>
                        <a:t>None</a:t>
                      </a:r>
                    </a:p>
                  </a:txBody>
                  <a:tcPr marL="9525" marR="9525" marT="9525" marB="0" anchor="b"/>
                </a:tc>
                <a:tc>
                  <a:txBody>
                    <a:bodyPr/>
                    <a:lstStyle/>
                    <a:p>
                      <a:pPr algn="r" fontAlgn="b"/>
                      <a:r>
                        <a:rPr lang="en-US" sz="1000" b="0" i="0" u="none" strike="noStrike">
                          <a:solidFill>
                            <a:srgbClr val="FF0000"/>
                          </a:solidFill>
                          <a:effectLst/>
                          <a:latin typeface="Segoe UI" pitchFamily="34" charset="0"/>
                          <a:ea typeface="Segoe UI" pitchFamily="34" charset="0"/>
                          <a:cs typeface="Segoe UI" pitchFamily="34" charset="0"/>
                        </a:rPr>
                        <a:t>1</a:t>
                      </a:r>
                    </a:p>
                  </a:txBody>
                  <a:tcPr marL="9525" marR="9525" marT="9525" marB="0" anchor="b"/>
                </a:tc>
                <a:tc>
                  <a:txBody>
                    <a:bodyPr/>
                    <a:lstStyle/>
                    <a:p>
                      <a:pPr algn="r" fontAlgn="b"/>
                      <a:r>
                        <a:rPr lang="en-US" sz="1000" b="0" i="0" u="none" strike="noStrike" dirty="0" smtClean="0">
                          <a:solidFill>
                            <a:srgbClr val="000000"/>
                          </a:solidFill>
                          <a:effectLst/>
                          <a:latin typeface="Segoe UI" pitchFamily="34" charset="0"/>
                          <a:ea typeface="Segoe UI" pitchFamily="34" charset="0"/>
                          <a:cs typeface="Segoe UI" pitchFamily="34" charset="0"/>
                        </a:rPr>
                        <a:t>-</a:t>
                      </a:r>
                      <a:endParaRPr lang="en-US" sz="1000" b="0" i="0" u="none" strike="noStrike" dirty="0">
                        <a:solidFill>
                          <a:srgbClr val="000000"/>
                        </a:solidFill>
                        <a:effectLst/>
                        <a:latin typeface="Segoe UI" pitchFamily="34" charset="0"/>
                        <a:ea typeface="Segoe UI" pitchFamily="34" charset="0"/>
                        <a:cs typeface="Segoe UI" pitchFamily="34" charset="0"/>
                      </a:endParaRPr>
                    </a:p>
                  </a:txBody>
                  <a:tcPr marL="9525" marR="9525" marT="9525" marB="0" anchor="b"/>
                </a:tc>
              </a:tr>
              <a:tr h="359269">
                <a:tc>
                  <a:txBody>
                    <a:bodyPr/>
                    <a:lstStyle/>
                    <a:p>
                      <a:pPr algn="l" fontAlgn="b"/>
                      <a:r>
                        <a:rPr lang="en-US" sz="1000" b="0" i="0" u="none" strike="noStrike" dirty="0">
                          <a:solidFill>
                            <a:srgbClr val="000000"/>
                          </a:solidFill>
                          <a:effectLst/>
                          <a:latin typeface="Segoe UI" pitchFamily="34" charset="0"/>
                          <a:ea typeface="Segoe UI" pitchFamily="34" charset="0"/>
                          <a:cs typeface="Segoe UI" pitchFamily="34" charset="0"/>
                        </a:rPr>
                        <a:t>Office 2010</a:t>
                      </a: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440</a:t>
                      </a: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2010</a:t>
                      </a: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2010</a:t>
                      </a:r>
                    </a:p>
                  </a:txBody>
                  <a:tcPr marL="9525" marR="9525" marT="9525" marB="0" anchor="b"/>
                </a:tc>
                <a:tc>
                  <a:txBody>
                    <a:bodyPr/>
                    <a:lstStyle/>
                    <a:p>
                      <a:pPr algn="r" fontAlgn="b"/>
                      <a:r>
                        <a:rPr lang="en-US" sz="1000" b="0" i="0" u="none" strike="noStrike" dirty="0" smtClean="0">
                          <a:solidFill>
                            <a:srgbClr val="000000"/>
                          </a:solidFill>
                          <a:effectLst/>
                          <a:latin typeface="Segoe UI" pitchFamily="34" charset="0"/>
                          <a:ea typeface="Segoe UI" pitchFamily="34" charset="0"/>
                          <a:cs typeface="Segoe UI" pitchFamily="34" charset="0"/>
                        </a:rPr>
                        <a:t>10-13-2015</a:t>
                      </a:r>
                      <a:endParaRPr lang="en-US" sz="1000" b="0" i="0" u="none" strike="noStrike" dirty="0">
                        <a:solidFill>
                          <a:srgbClr val="000000"/>
                        </a:solidFill>
                        <a:effectLst/>
                        <a:latin typeface="Segoe UI" pitchFamily="34" charset="0"/>
                        <a:ea typeface="Segoe UI" pitchFamily="34" charset="0"/>
                        <a:cs typeface="Segoe UI" pitchFamily="34" charset="0"/>
                      </a:endParaRPr>
                    </a:p>
                  </a:txBody>
                  <a:tcPr marL="9525" marR="9525" marT="9525" marB="0" anchor="b"/>
                </a:tc>
                <a:tc>
                  <a:txBody>
                    <a:bodyPr/>
                    <a:lstStyle/>
                    <a:p>
                      <a:pPr algn="r" fontAlgn="b"/>
                      <a:r>
                        <a:rPr lang="en-US" sz="1000" b="0" i="0" u="none" strike="noStrike" dirty="0">
                          <a:solidFill>
                            <a:srgbClr val="000000"/>
                          </a:solidFill>
                          <a:effectLst/>
                          <a:latin typeface="Segoe UI" pitchFamily="34" charset="0"/>
                          <a:ea typeface="Segoe UI" pitchFamily="34" charset="0"/>
                          <a:cs typeface="Segoe UI" pitchFamily="34" charset="0"/>
                        </a:rPr>
                        <a:t>None</a:t>
                      </a: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2</a:t>
                      </a:r>
                    </a:p>
                  </a:txBody>
                  <a:tcPr marL="9525" marR="9525" marT="9525" marB="0" anchor="b"/>
                </a:tc>
                <a:tc>
                  <a:txBody>
                    <a:bodyPr/>
                    <a:lstStyle/>
                    <a:p>
                      <a:pPr algn="r" fontAlgn="b"/>
                      <a:r>
                        <a:rPr lang="en-US" sz="1000" b="0" i="0" u="none" strike="noStrike" dirty="0" smtClean="0">
                          <a:solidFill>
                            <a:srgbClr val="000000"/>
                          </a:solidFill>
                          <a:effectLst/>
                          <a:latin typeface="Segoe UI" pitchFamily="34" charset="0"/>
                          <a:ea typeface="Segoe UI" pitchFamily="34" charset="0"/>
                          <a:cs typeface="Segoe UI" pitchFamily="34" charset="0"/>
                        </a:rPr>
                        <a:t>3000</a:t>
                      </a:r>
                      <a:endParaRPr lang="en-US" sz="1000" b="0" i="0" u="none" strike="noStrike" dirty="0">
                        <a:solidFill>
                          <a:srgbClr val="000000"/>
                        </a:solidFill>
                        <a:effectLst/>
                        <a:latin typeface="Segoe UI" pitchFamily="34" charset="0"/>
                        <a:ea typeface="Segoe UI" pitchFamily="34" charset="0"/>
                        <a:cs typeface="Segoe UI" pitchFamily="34" charset="0"/>
                      </a:endParaRPr>
                    </a:p>
                  </a:txBody>
                  <a:tcPr marL="9525" marR="9525" marT="9525" marB="0" anchor="b"/>
                </a:tc>
              </a:tr>
              <a:tr h="359269">
                <a:tc>
                  <a:txBody>
                    <a:bodyPr/>
                    <a:lstStyle/>
                    <a:p>
                      <a:pPr algn="l" fontAlgn="b"/>
                      <a:r>
                        <a:rPr lang="en-US" sz="1000" b="0" i="0" u="none" strike="noStrike">
                          <a:solidFill>
                            <a:srgbClr val="000000"/>
                          </a:solidFill>
                          <a:effectLst/>
                          <a:latin typeface="Segoe UI" pitchFamily="34" charset="0"/>
                          <a:ea typeface="Segoe UI" pitchFamily="34" charset="0"/>
                          <a:cs typeface="Segoe UI" pitchFamily="34" charset="0"/>
                        </a:rPr>
                        <a:t>Project 2010</a:t>
                      </a: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10</a:t>
                      </a: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 </a:t>
                      </a: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 </a:t>
                      </a:r>
                    </a:p>
                  </a:txBody>
                  <a:tcPr marL="9525" marR="9525" marT="9525" marB="0" anchor="b"/>
                </a:tc>
                <a:tc>
                  <a:txBody>
                    <a:bodyPr/>
                    <a:lstStyle/>
                    <a:p>
                      <a:pPr algn="r" fontAlgn="b"/>
                      <a:r>
                        <a:rPr lang="en-US" sz="1000" b="0" i="0" u="none" strike="noStrike" dirty="0">
                          <a:solidFill>
                            <a:srgbClr val="000000"/>
                          </a:solidFill>
                          <a:effectLst/>
                          <a:latin typeface="Segoe UI" pitchFamily="34" charset="0"/>
                          <a:ea typeface="Segoe UI" pitchFamily="34" charset="0"/>
                          <a:cs typeface="Segoe UI" pitchFamily="34" charset="0"/>
                        </a:rPr>
                        <a:t> </a:t>
                      </a: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 </a:t>
                      </a:r>
                    </a:p>
                  </a:txBody>
                  <a:tcPr marL="9525" marR="9525" marT="9525" marB="0" anchor="b"/>
                </a:tc>
                <a:tc>
                  <a:txBody>
                    <a:bodyPr/>
                    <a:lstStyle/>
                    <a:p>
                      <a:pPr algn="r" fontAlgn="b"/>
                      <a:r>
                        <a:rPr lang="en-US" sz="1000" b="0" i="0" u="none" strike="noStrike" dirty="0">
                          <a:solidFill>
                            <a:srgbClr val="000000"/>
                          </a:solidFill>
                          <a:effectLst/>
                          <a:latin typeface="Segoe UI" pitchFamily="34" charset="0"/>
                          <a:ea typeface="Segoe UI" pitchFamily="34" charset="0"/>
                          <a:cs typeface="Segoe UI" pitchFamily="34" charset="0"/>
                        </a:rPr>
                        <a:t> </a:t>
                      </a:r>
                    </a:p>
                  </a:txBody>
                  <a:tcPr marL="9525" marR="9525" marT="9525" marB="0" anchor="b"/>
                </a:tc>
                <a:tc>
                  <a:txBody>
                    <a:bodyPr/>
                    <a:lstStyle/>
                    <a:p>
                      <a:pPr algn="r" fontAlgn="b"/>
                      <a:r>
                        <a:rPr lang="en-US" sz="1000" b="0" i="0" u="none" strike="noStrike" dirty="0" smtClean="0">
                          <a:solidFill>
                            <a:srgbClr val="000000"/>
                          </a:solidFill>
                          <a:effectLst/>
                          <a:latin typeface="Segoe UI" pitchFamily="34" charset="0"/>
                          <a:ea typeface="Segoe UI" pitchFamily="34" charset="0"/>
                          <a:cs typeface="Segoe UI" pitchFamily="34" charset="0"/>
                        </a:rPr>
                        <a:t>-</a:t>
                      </a:r>
                      <a:endParaRPr lang="en-US" sz="1000" b="0" i="0" u="none" strike="noStrike" dirty="0">
                        <a:solidFill>
                          <a:srgbClr val="000000"/>
                        </a:solidFill>
                        <a:effectLst/>
                        <a:latin typeface="Segoe UI" pitchFamily="34" charset="0"/>
                        <a:ea typeface="Segoe UI" pitchFamily="34" charset="0"/>
                        <a:cs typeface="Segoe UI" pitchFamily="34" charset="0"/>
                      </a:endParaRPr>
                    </a:p>
                  </a:txBody>
                  <a:tcPr marL="9525" marR="9525" marT="9525" marB="0" anchor="b"/>
                </a:tc>
              </a:tr>
              <a:tr h="359269">
                <a:tc>
                  <a:txBody>
                    <a:bodyPr/>
                    <a:lstStyle/>
                    <a:p>
                      <a:pPr algn="l" fontAlgn="b"/>
                      <a:r>
                        <a:rPr lang="en-US" sz="1000" b="0" i="0" u="none" strike="noStrike">
                          <a:solidFill>
                            <a:srgbClr val="000000"/>
                          </a:solidFill>
                          <a:effectLst/>
                          <a:latin typeface="Segoe UI" pitchFamily="34" charset="0"/>
                          <a:ea typeface="Segoe UI" pitchFamily="34" charset="0"/>
                          <a:cs typeface="Segoe UI" pitchFamily="34" charset="0"/>
                        </a:rPr>
                        <a:t>SharePoint Server 2010</a:t>
                      </a: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442</a:t>
                      </a: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2007</a:t>
                      </a: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2010</a:t>
                      </a:r>
                    </a:p>
                  </a:txBody>
                  <a:tcPr marL="9525" marR="9525" marT="9525" marB="0" anchor="b"/>
                </a:tc>
                <a:tc>
                  <a:txBody>
                    <a:bodyPr/>
                    <a:lstStyle/>
                    <a:p>
                      <a:pPr algn="r" fontAlgn="b"/>
                      <a:r>
                        <a:rPr lang="en-US" sz="1000" b="0" i="0" u="none" strike="noStrike" dirty="0" smtClean="0">
                          <a:solidFill>
                            <a:srgbClr val="000000"/>
                          </a:solidFill>
                          <a:effectLst/>
                          <a:latin typeface="Segoe UI" pitchFamily="34" charset="0"/>
                          <a:ea typeface="Segoe UI" pitchFamily="34" charset="0"/>
                          <a:cs typeface="Segoe UI" pitchFamily="34" charset="0"/>
                        </a:rPr>
                        <a:t>10-13-2015</a:t>
                      </a:r>
                      <a:endParaRPr lang="en-US" sz="1000" b="0" i="0" u="none" strike="noStrike" dirty="0">
                        <a:solidFill>
                          <a:srgbClr val="000000"/>
                        </a:solidFill>
                        <a:effectLst/>
                        <a:latin typeface="Segoe UI" pitchFamily="34" charset="0"/>
                        <a:ea typeface="Segoe UI" pitchFamily="34" charset="0"/>
                        <a:cs typeface="Segoe UI" pitchFamily="34" charset="0"/>
                      </a:endParaRP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1</a:t>
                      </a:r>
                    </a:p>
                  </a:txBody>
                  <a:tcPr marL="9525" marR="9525" marT="9525" marB="0" anchor="b"/>
                </a:tc>
                <a:tc>
                  <a:txBody>
                    <a:bodyPr/>
                    <a:lstStyle/>
                    <a:p>
                      <a:pPr algn="r" fontAlgn="b"/>
                      <a:r>
                        <a:rPr lang="en-US" sz="1000" b="0" i="0" u="none" strike="noStrike" dirty="0" smtClean="0">
                          <a:solidFill>
                            <a:srgbClr val="000000"/>
                          </a:solidFill>
                          <a:effectLst/>
                          <a:latin typeface="Segoe UI" pitchFamily="34" charset="0"/>
                          <a:ea typeface="Segoe UI" pitchFamily="34" charset="0"/>
                          <a:cs typeface="Segoe UI" pitchFamily="34" charset="0"/>
                        </a:rPr>
                        <a:t>2</a:t>
                      </a:r>
                      <a:r>
                        <a:rPr lang="en-US" sz="1000" b="0" i="0" u="none" strike="noStrike" dirty="0">
                          <a:solidFill>
                            <a:srgbClr val="000000"/>
                          </a:solidFill>
                          <a:effectLst/>
                          <a:latin typeface="Segoe UI" pitchFamily="34" charset="0"/>
                          <a:ea typeface="Segoe UI" pitchFamily="34" charset="0"/>
                          <a:cs typeface="Segoe UI" pitchFamily="34" charset="0"/>
                        </a:rPr>
                        <a:t> </a:t>
                      </a:r>
                    </a:p>
                  </a:txBody>
                  <a:tcPr marL="9525" marR="9525" marT="9525" marB="0" anchor="b"/>
                </a:tc>
                <a:tc>
                  <a:txBody>
                    <a:bodyPr/>
                    <a:lstStyle/>
                    <a:p>
                      <a:pPr algn="r" fontAlgn="b"/>
                      <a:r>
                        <a:rPr lang="en-US" sz="1000" b="0" i="0" u="none" strike="noStrike" dirty="0" smtClean="0">
                          <a:solidFill>
                            <a:srgbClr val="000000"/>
                          </a:solidFill>
                          <a:effectLst/>
                          <a:latin typeface="Segoe UI" pitchFamily="34" charset="0"/>
                          <a:ea typeface="Segoe UI" pitchFamily="34" charset="0"/>
                          <a:cs typeface="Segoe UI" pitchFamily="34" charset="0"/>
                        </a:rPr>
                        <a:t>-</a:t>
                      </a:r>
                      <a:endParaRPr lang="en-US" sz="1000" b="0" i="0" u="none" strike="noStrike" dirty="0">
                        <a:solidFill>
                          <a:srgbClr val="000000"/>
                        </a:solidFill>
                        <a:effectLst/>
                        <a:latin typeface="Segoe UI" pitchFamily="34" charset="0"/>
                        <a:ea typeface="Segoe UI" pitchFamily="34" charset="0"/>
                        <a:cs typeface="Segoe UI" pitchFamily="34" charset="0"/>
                      </a:endParaRPr>
                    </a:p>
                  </a:txBody>
                  <a:tcPr marL="9525" marR="9525" marT="9525" marB="0" anchor="b"/>
                </a:tc>
              </a:tr>
              <a:tr h="359269">
                <a:tc>
                  <a:txBody>
                    <a:bodyPr/>
                    <a:lstStyle/>
                    <a:p>
                      <a:pPr algn="l" fontAlgn="b"/>
                      <a:r>
                        <a:rPr lang="en-US" sz="1000" b="0" i="0" u="none" strike="noStrike">
                          <a:solidFill>
                            <a:srgbClr val="000000"/>
                          </a:solidFill>
                          <a:effectLst/>
                          <a:latin typeface="Segoe UI" pitchFamily="34" charset="0"/>
                          <a:ea typeface="Segoe UI" pitchFamily="34" charset="0"/>
                          <a:cs typeface="Segoe UI" pitchFamily="34" charset="0"/>
                        </a:rPr>
                        <a:t>SQL Server 2008 R2</a:t>
                      </a: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162</a:t>
                      </a: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2010</a:t>
                      </a: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2010</a:t>
                      </a:r>
                    </a:p>
                  </a:txBody>
                  <a:tcPr marL="9525" marR="9525" marT="9525" marB="0" anchor="b"/>
                </a:tc>
                <a:tc>
                  <a:txBody>
                    <a:bodyPr/>
                    <a:lstStyle/>
                    <a:p>
                      <a:pPr algn="r" fontAlgn="b"/>
                      <a:r>
                        <a:rPr lang="en-US" sz="1000" b="0" i="0" u="none" strike="noStrike" dirty="0" smtClean="0">
                          <a:solidFill>
                            <a:srgbClr val="000000"/>
                          </a:solidFill>
                          <a:effectLst/>
                          <a:latin typeface="Segoe UI" pitchFamily="34" charset="0"/>
                          <a:ea typeface="Segoe UI" pitchFamily="34" charset="0"/>
                          <a:cs typeface="Segoe UI" pitchFamily="34" charset="0"/>
                        </a:rPr>
                        <a:t>01-14-2014</a:t>
                      </a:r>
                      <a:endParaRPr lang="en-US" sz="1000" b="0" i="0" u="none" strike="noStrike" dirty="0">
                        <a:solidFill>
                          <a:srgbClr val="000000"/>
                        </a:solidFill>
                        <a:effectLst/>
                        <a:latin typeface="Segoe UI" pitchFamily="34" charset="0"/>
                        <a:ea typeface="Segoe UI" pitchFamily="34" charset="0"/>
                        <a:cs typeface="Segoe UI" pitchFamily="34" charset="0"/>
                      </a:endParaRP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None</a:t>
                      </a:r>
                    </a:p>
                  </a:txBody>
                  <a:tcPr marL="9525" marR="9525" marT="9525" marB="0" anchor="b"/>
                </a:tc>
                <a:tc>
                  <a:txBody>
                    <a:bodyPr/>
                    <a:lstStyle/>
                    <a:p>
                      <a:pPr algn="r" fontAlgn="b"/>
                      <a:r>
                        <a:rPr lang="en-US" sz="1000" b="0" i="0" u="none" strike="noStrike" dirty="0" smtClean="0">
                          <a:solidFill>
                            <a:srgbClr val="000000"/>
                          </a:solidFill>
                          <a:effectLst/>
                          <a:latin typeface="Segoe UI" pitchFamily="34" charset="0"/>
                          <a:ea typeface="Segoe UI" pitchFamily="34" charset="0"/>
                          <a:cs typeface="Segoe UI" pitchFamily="34" charset="0"/>
                        </a:rPr>
                        <a:t>2</a:t>
                      </a:r>
                      <a:r>
                        <a:rPr lang="en-US" sz="1000" b="0" i="0" u="none" strike="noStrike" dirty="0">
                          <a:solidFill>
                            <a:srgbClr val="000000"/>
                          </a:solidFill>
                          <a:effectLst/>
                          <a:latin typeface="Segoe UI" pitchFamily="34" charset="0"/>
                          <a:ea typeface="Segoe UI" pitchFamily="34" charset="0"/>
                          <a:cs typeface="Segoe UI" pitchFamily="34" charset="0"/>
                        </a:rPr>
                        <a:t> </a:t>
                      </a:r>
                    </a:p>
                  </a:txBody>
                  <a:tcPr marL="9525" marR="9525" marT="9525" marB="0" anchor="b"/>
                </a:tc>
                <a:tc>
                  <a:txBody>
                    <a:bodyPr/>
                    <a:lstStyle/>
                    <a:p>
                      <a:pPr algn="r" fontAlgn="b"/>
                      <a:r>
                        <a:rPr lang="en-US" sz="1000" b="0" i="0" u="none" strike="noStrike" dirty="0" smtClean="0">
                          <a:solidFill>
                            <a:srgbClr val="000000"/>
                          </a:solidFill>
                          <a:effectLst/>
                          <a:latin typeface="Segoe UI" pitchFamily="34" charset="0"/>
                          <a:ea typeface="Segoe UI" pitchFamily="34" charset="0"/>
                          <a:cs typeface="Segoe UI" pitchFamily="34" charset="0"/>
                        </a:rPr>
                        <a:t>-</a:t>
                      </a:r>
                      <a:endParaRPr lang="en-US" sz="1000" b="0" i="0" u="none" strike="noStrike" dirty="0">
                        <a:solidFill>
                          <a:srgbClr val="000000"/>
                        </a:solidFill>
                        <a:effectLst/>
                        <a:latin typeface="Segoe UI" pitchFamily="34" charset="0"/>
                        <a:ea typeface="Segoe UI" pitchFamily="34" charset="0"/>
                        <a:cs typeface="Segoe UI" pitchFamily="34" charset="0"/>
                      </a:endParaRPr>
                    </a:p>
                  </a:txBody>
                  <a:tcPr marL="9525" marR="9525" marT="9525" marB="0" anchor="b"/>
                </a:tc>
              </a:tr>
              <a:tr h="483217">
                <a:tc>
                  <a:txBody>
                    <a:bodyPr/>
                    <a:lstStyle/>
                    <a:p>
                      <a:pPr algn="l" fontAlgn="b"/>
                      <a:r>
                        <a:rPr lang="en-IN" sz="1000" b="0" i="0" u="none" strike="noStrike" dirty="0">
                          <a:solidFill>
                            <a:srgbClr val="000000"/>
                          </a:solidFill>
                          <a:effectLst/>
                          <a:latin typeface="Segoe UI" pitchFamily="34" charset="0"/>
                          <a:ea typeface="Segoe UI" pitchFamily="34" charset="0"/>
                          <a:cs typeface="Segoe UI" pitchFamily="34" charset="0"/>
                        </a:rPr>
                        <a:t>System </a:t>
                      </a:r>
                      <a:r>
                        <a:rPr lang="en-IN" sz="1000" b="0" i="0" u="none" strike="noStrike" dirty="0" err="1">
                          <a:solidFill>
                            <a:srgbClr val="000000"/>
                          </a:solidFill>
                          <a:effectLst/>
                          <a:latin typeface="Segoe UI" pitchFamily="34" charset="0"/>
                          <a:ea typeface="Segoe UI" pitchFamily="34" charset="0"/>
                          <a:cs typeface="Segoe UI" pitchFamily="34" charset="0"/>
                        </a:rPr>
                        <a:t>Center</a:t>
                      </a:r>
                      <a:r>
                        <a:rPr lang="en-IN" sz="1000" b="0" i="0" u="none" strike="noStrike" dirty="0">
                          <a:solidFill>
                            <a:srgbClr val="000000"/>
                          </a:solidFill>
                          <a:effectLst/>
                          <a:latin typeface="Segoe UI" pitchFamily="34" charset="0"/>
                          <a:ea typeface="Segoe UI" pitchFamily="34" charset="0"/>
                          <a:cs typeface="Segoe UI" pitchFamily="34" charset="0"/>
                        </a:rPr>
                        <a:t> Configuration Manager 2007 R2</a:t>
                      </a: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440</a:t>
                      </a: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2007 R2</a:t>
                      </a: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2007 R3</a:t>
                      </a:r>
                    </a:p>
                  </a:txBody>
                  <a:tcPr marL="9525" marR="9525" marT="9525" marB="0" anchor="b"/>
                </a:tc>
                <a:tc>
                  <a:txBody>
                    <a:bodyPr/>
                    <a:lstStyle/>
                    <a:p>
                      <a:pPr algn="r" fontAlgn="b"/>
                      <a:r>
                        <a:rPr lang="en-US" sz="1000" b="0" i="0" u="none" strike="noStrike" dirty="0" smtClean="0">
                          <a:solidFill>
                            <a:srgbClr val="000000"/>
                          </a:solidFill>
                          <a:effectLst/>
                          <a:latin typeface="Segoe UI" pitchFamily="34" charset="0"/>
                          <a:ea typeface="Segoe UI" pitchFamily="34" charset="0"/>
                          <a:cs typeface="Segoe UI" pitchFamily="34" charset="0"/>
                        </a:rPr>
                        <a:t>07-08-2014</a:t>
                      </a:r>
                      <a:endParaRPr lang="en-US" sz="1000" b="0" i="0" u="none" strike="noStrike" dirty="0">
                        <a:solidFill>
                          <a:srgbClr val="000000"/>
                        </a:solidFill>
                        <a:effectLst/>
                        <a:latin typeface="Segoe UI" pitchFamily="34" charset="0"/>
                        <a:ea typeface="Segoe UI" pitchFamily="34" charset="0"/>
                        <a:cs typeface="Segoe UI" pitchFamily="34" charset="0"/>
                      </a:endParaRP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1</a:t>
                      </a: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2</a:t>
                      </a:r>
                    </a:p>
                  </a:txBody>
                  <a:tcPr marL="9525" marR="9525" marT="9525" marB="0" anchor="b"/>
                </a:tc>
                <a:tc>
                  <a:txBody>
                    <a:bodyPr/>
                    <a:lstStyle/>
                    <a:p>
                      <a:pPr algn="r" fontAlgn="b"/>
                      <a:r>
                        <a:rPr lang="en-US" sz="1000" b="0" i="0" u="none" strike="noStrike" dirty="0" smtClean="0">
                          <a:solidFill>
                            <a:srgbClr val="000000"/>
                          </a:solidFill>
                          <a:effectLst/>
                          <a:latin typeface="Segoe UI" pitchFamily="34" charset="0"/>
                          <a:ea typeface="Segoe UI" pitchFamily="34" charset="0"/>
                          <a:cs typeface="Segoe UI" pitchFamily="34" charset="0"/>
                        </a:rPr>
                        <a:t>-</a:t>
                      </a:r>
                      <a:endParaRPr lang="en-US" sz="1000" b="0" i="0" u="none" strike="noStrike" dirty="0">
                        <a:solidFill>
                          <a:srgbClr val="000000"/>
                        </a:solidFill>
                        <a:effectLst/>
                        <a:latin typeface="Segoe UI" pitchFamily="34" charset="0"/>
                        <a:ea typeface="Segoe UI" pitchFamily="34" charset="0"/>
                        <a:cs typeface="Segoe UI" pitchFamily="34" charset="0"/>
                      </a:endParaRPr>
                    </a:p>
                  </a:txBody>
                  <a:tcPr marL="9525" marR="9525" marT="9525" marB="0" anchor="b"/>
                </a:tc>
              </a:tr>
              <a:tr h="359269">
                <a:tc>
                  <a:txBody>
                    <a:bodyPr/>
                    <a:lstStyle/>
                    <a:p>
                      <a:pPr algn="l" fontAlgn="b"/>
                      <a:r>
                        <a:rPr lang="en-US" sz="1000" b="0" i="0" u="none" strike="noStrike" dirty="0">
                          <a:solidFill>
                            <a:srgbClr val="000000"/>
                          </a:solidFill>
                          <a:effectLst/>
                          <a:latin typeface="Segoe UI" pitchFamily="34" charset="0"/>
                          <a:ea typeface="Segoe UI" pitchFamily="34" charset="0"/>
                          <a:cs typeface="Segoe UI" pitchFamily="34" charset="0"/>
                        </a:rPr>
                        <a:t>Visio 2010</a:t>
                      </a: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5</a:t>
                      </a: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2010</a:t>
                      </a: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2010</a:t>
                      </a:r>
                    </a:p>
                  </a:txBody>
                  <a:tcPr marL="9525" marR="9525" marT="9525" marB="0" anchor="b"/>
                </a:tc>
                <a:tc>
                  <a:txBody>
                    <a:bodyPr/>
                    <a:lstStyle/>
                    <a:p>
                      <a:pPr algn="r" fontAlgn="b"/>
                      <a:r>
                        <a:rPr lang="en-US" sz="1000" b="0" i="0" u="none" strike="noStrike" dirty="0" smtClean="0">
                          <a:solidFill>
                            <a:srgbClr val="000000"/>
                          </a:solidFill>
                          <a:effectLst/>
                          <a:latin typeface="Segoe UI" pitchFamily="34" charset="0"/>
                          <a:ea typeface="Segoe UI" pitchFamily="34" charset="0"/>
                          <a:cs typeface="Segoe UI" pitchFamily="34" charset="0"/>
                        </a:rPr>
                        <a:t>10-13-2015</a:t>
                      </a:r>
                      <a:endParaRPr lang="en-US" sz="1000" b="0" i="0" u="none" strike="noStrike" dirty="0">
                        <a:solidFill>
                          <a:srgbClr val="000000"/>
                        </a:solidFill>
                        <a:effectLst/>
                        <a:latin typeface="Segoe UI" pitchFamily="34" charset="0"/>
                        <a:ea typeface="Segoe UI" pitchFamily="34" charset="0"/>
                        <a:cs typeface="Segoe UI" pitchFamily="34" charset="0"/>
                      </a:endParaRP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None</a:t>
                      </a: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2</a:t>
                      </a:r>
                    </a:p>
                  </a:txBody>
                  <a:tcPr marL="9525" marR="9525" marT="9525" marB="0" anchor="b"/>
                </a:tc>
                <a:tc>
                  <a:txBody>
                    <a:bodyPr/>
                    <a:lstStyle/>
                    <a:p>
                      <a:pPr algn="r" fontAlgn="b"/>
                      <a:r>
                        <a:rPr lang="en-US" sz="1000" b="0" i="0" u="none" strike="noStrike" dirty="0" smtClean="0">
                          <a:solidFill>
                            <a:srgbClr val="000000"/>
                          </a:solidFill>
                          <a:effectLst/>
                          <a:latin typeface="Segoe UI" pitchFamily="34" charset="0"/>
                          <a:ea typeface="Segoe UI" pitchFamily="34" charset="0"/>
                          <a:cs typeface="Segoe UI" pitchFamily="34" charset="0"/>
                        </a:rPr>
                        <a:t>-</a:t>
                      </a:r>
                      <a:endParaRPr lang="en-US" sz="1000" b="0" i="0" u="none" strike="noStrike" dirty="0">
                        <a:solidFill>
                          <a:srgbClr val="000000"/>
                        </a:solidFill>
                        <a:effectLst/>
                        <a:latin typeface="Segoe UI" pitchFamily="34" charset="0"/>
                        <a:ea typeface="Segoe UI" pitchFamily="34" charset="0"/>
                        <a:cs typeface="Segoe UI" pitchFamily="34" charset="0"/>
                      </a:endParaRPr>
                    </a:p>
                  </a:txBody>
                  <a:tcPr marL="9525" marR="9525" marT="9525" marB="0" anchor="b"/>
                </a:tc>
              </a:tr>
              <a:tr h="359269">
                <a:tc>
                  <a:txBody>
                    <a:bodyPr/>
                    <a:lstStyle/>
                    <a:p>
                      <a:pPr algn="l" fontAlgn="b"/>
                      <a:r>
                        <a:rPr lang="en-US" sz="1000" b="0" i="0" u="none" strike="noStrike" dirty="0">
                          <a:solidFill>
                            <a:srgbClr val="000000"/>
                          </a:solidFill>
                          <a:effectLst/>
                          <a:latin typeface="Segoe UI" pitchFamily="34" charset="0"/>
                          <a:ea typeface="Segoe UI" pitchFamily="34" charset="0"/>
                          <a:cs typeface="Segoe UI" pitchFamily="34" charset="0"/>
                        </a:rPr>
                        <a:t>Visual Studio 2010</a:t>
                      </a: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1</a:t>
                      </a: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2010</a:t>
                      </a: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2010</a:t>
                      </a:r>
                    </a:p>
                  </a:txBody>
                  <a:tcPr marL="9525" marR="9525" marT="9525" marB="0" anchor="b"/>
                </a:tc>
                <a:tc>
                  <a:txBody>
                    <a:bodyPr/>
                    <a:lstStyle/>
                    <a:p>
                      <a:pPr algn="r" fontAlgn="b"/>
                      <a:r>
                        <a:rPr lang="en-US" sz="1000" b="0" i="0" u="none" strike="noStrike" dirty="0" smtClean="0">
                          <a:solidFill>
                            <a:srgbClr val="000000"/>
                          </a:solidFill>
                          <a:effectLst/>
                          <a:latin typeface="Segoe UI" pitchFamily="34" charset="0"/>
                          <a:ea typeface="Segoe UI" pitchFamily="34" charset="0"/>
                          <a:cs typeface="Segoe UI" pitchFamily="34" charset="0"/>
                        </a:rPr>
                        <a:t>07-14-2015</a:t>
                      </a:r>
                      <a:endParaRPr lang="en-US" sz="1000" b="0" i="0" u="none" strike="noStrike" dirty="0">
                        <a:solidFill>
                          <a:srgbClr val="000000"/>
                        </a:solidFill>
                        <a:effectLst/>
                        <a:latin typeface="Segoe UI" pitchFamily="34" charset="0"/>
                        <a:ea typeface="Segoe UI" pitchFamily="34" charset="0"/>
                        <a:cs typeface="Segoe UI" pitchFamily="34" charset="0"/>
                      </a:endParaRP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None</a:t>
                      </a:r>
                    </a:p>
                  </a:txBody>
                  <a:tcPr marL="9525" marR="9525" marT="9525" marB="0" anchor="b"/>
                </a:tc>
                <a:tc>
                  <a:txBody>
                    <a:bodyPr/>
                    <a:lstStyle/>
                    <a:p>
                      <a:pPr algn="r" fontAlgn="b"/>
                      <a:r>
                        <a:rPr lang="en-US" sz="1000" b="0" i="0" u="none" strike="noStrike">
                          <a:solidFill>
                            <a:srgbClr val="000000"/>
                          </a:solidFill>
                          <a:effectLst/>
                          <a:latin typeface="Segoe UI" pitchFamily="34" charset="0"/>
                          <a:ea typeface="Segoe UI" pitchFamily="34" charset="0"/>
                          <a:cs typeface="Segoe UI" pitchFamily="34" charset="0"/>
                        </a:rPr>
                        <a:t>2</a:t>
                      </a:r>
                    </a:p>
                  </a:txBody>
                  <a:tcPr marL="9525" marR="9525" marT="9525" marB="0" anchor="b"/>
                </a:tc>
                <a:tc>
                  <a:txBody>
                    <a:bodyPr/>
                    <a:lstStyle/>
                    <a:p>
                      <a:pPr algn="r" fontAlgn="b"/>
                      <a:r>
                        <a:rPr lang="en-US" sz="1000" b="0" i="0" u="none" strike="noStrike" dirty="0" smtClean="0">
                          <a:solidFill>
                            <a:srgbClr val="000000"/>
                          </a:solidFill>
                          <a:effectLst/>
                          <a:latin typeface="Segoe UI" pitchFamily="34" charset="0"/>
                          <a:ea typeface="Segoe UI" pitchFamily="34" charset="0"/>
                          <a:cs typeface="Segoe UI" pitchFamily="34" charset="0"/>
                        </a:rPr>
                        <a:t>-</a:t>
                      </a:r>
                      <a:endParaRPr lang="en-US" sz="1000" b="0" i="0" u="none" strike="noStrike" dirty="0">
                        <a:solidFill>
                          <a:srgbClr val="000000"/>
                        </a:solidFill>
                        <a:effectLst/>
                        <a:latin typeface="Segoe UI" pitchFamily="34" charset="0"/>
                        <a:ea typeface="Segoe UI" pitchFamily="34" charset="0"/>
                        <a:cs typeface="Segoe UI" pitchFamily="34" charset="0"/>
                      </a:endParaRPr>
                    </a:p>
                  </a:txBody>
                  <a:tcPr marL="9525" marR="9525" marT="9525" marB="0" anchor="b"/>
                </a:tc>
              </a:tr>
              <a:tr h="359269">
                <a:tc>
                  <a:txBody>
                    <a:bodyPr/>
                    <a:lstStyle/>
                    <a:p>
                      <a:pPr algn="l" fontAlgn="b"/>
                      <a:r>
                        <a:rPr lang="en-US" sz="1000" b="0" i="0" u="none" strike="noStrike" dirty="0">
                          <a:solidFill>
                            <a:schemeClr val="tx1"/>
                          </a:solidFill>
                          <a:effectLst/>
                          <a:latin typeface="Segoe UI" pitchFamily="34" charset="0"/>
                          <a:ea typeface="Segoe UI" pitchFamily="34" charset="0"/>
                          <a:cs typeface="Segoe UI" pitchFamily="34" charset="0"/>
                        </a:rPr>
                        <a:t>Windows Server 2008 R2</a:t>
                      </a:r>
                    </a:p>
                  </a:txBody>
                  <a:tcPr marL="9525" marR="9525" marT="9525" marB="0" anchor="b"/>
                </a:tc>
                <a:tc>
                  <a:txBody>
                    <a:bodyPr/>
                    <a:lstStyle/>
                    <a:p>
                      <a:pPr algn="r" fontAlgn="b"/>
                      <a:r>
                        <a:rPr lang="en-US" sz="1000" b="0" i="0" u="none" strike="noStrike" dirty="0">
                          <a:solidFill>
                            <a:schemeClr val="tx1"/>
                          </a:solidFill>
                          <a:effectLst/>
                          <a:latin typeface="Segoe UI" pitchFamily="34" charset="0"/>
                          <a:ea typeface="Segoe UI" pitchFamily="34" charset="0"/>
                          <a:cs typeface="Segoe UI" pitchFamily="34" charset="0"/>
                        </a:rPr>
                        <a:t>485</a:t>
                      </a:r>
                    </a:p>
                  </a:txBody>
                  <a:tcPr marL="9525" marR="9525" marT="9525" marB="0" anchor="b"/>
                </a:tc>
                <a:tc>
                  <a:txBody>
                    <a:bodyPr/>
                    <a:lstStyle/>
                    <a:p>
                      <a:pPr algn="r" fontAlgn="b"/>
                      <a:r>
                        <a:rPr lang="en-US" sz="1000" b="0" i="0" u="none" strike="noStrike" dirty="0">
                          <a:solidFill>
                            <a:schemeClr val="tx1"/>
                          </a:solidFill>
                          <a:effectLst/>
                          <a:latin typeface="Segoe UI" pitchFamily="34" charset="0"/>
                          <a:ea typeface="Segoe UI" pitchFamily="34" charset="0"/>
                          <a:cs typeface="Segoe UI" pitchFamily="34" charset="0"/>
                        </a:rPr>
                        <a:t>2008 R2</a:t>
                      </a:r>
                    </a:p>
                  </a:txBody>
                  <a:tcPr marL="9525" marR="9525" marT="9525" marB="0" anchor="b"/>
                </a:tc>
                <a:tc>
                  <a:txBody>
                    <a:bodyPr/>
                    <a:lstStyle/>
                    <a:p>
                      <a:pPr algn="r" fontAlgn="b"/>
                      <a:r>
                        <a:rPr lang="en-US" sz="1000" b="0" i="0" u="none" strike="noStrike" dirty="0">
                          <a:solidFill>
                            <a:schemeClr val="tx1"/>
                          </a:solidFill>
                          <a:effectLst/>
                          <a:latin typeface="Segoe UI" pitchFamily="34" charset="0"/>
                          <a:ea typeface="Segoe UI" pitchFamily="34" charset="0"/>
                          <a:cs typeface="Segoe UI" pitchFamily="34" charset="0"/>
                        </a:rPr>
                        <a:t>2008 R2</a:t>
                      </a:r>
                    </a:p>
                  </a:txBody>
                  <a:tcPr marL="9525" marR="9525" marT="9525" marB="0" anchor="b"/>
                </a:tc>
                <a:tc>
                  <a:txBody>
                    <a:bodyPr/>
                    <a:lstStyle/>
                    <a:p>
                      <a:pPr algn="r" fontAlgn="b"/>
                      <a:r>
                        <a:rPr lang="en-US" sz="1000" b="0" i="0" u="none" strike="noStrike" dirty="0" smtClean="0">
                          <a:solidFill>
                            <a:schemeClr val="tx1"/>
                          </a:solidFill>
                          <a:effectLst/>
                          <a:latin typeface="Segoe UI" pitchFamily="34" charset="0"/>
                          <a:ea typeface="Segoe UI" pitchFamily="34" charset="0"/>
                          <a:cs typeface="Segoe UI" pitchFamily="34" charset="0"/>
                        </a:rPr>
                        <a:t>07-09-2013</a:t>
                      </a:r>
                      <a:endParaRPr lang="en-US" sz="1000" b="0" i="0" u="none" strike="noStrike" dirty="0">
                        <a:solidFill>
                          <a:schemeClr val="tx1"/>
                        </a:solidFill>
                        <a:effectLst/>
                        <a:latin typeface="Segoe UI" pitchFamily="34" charset="0"/>
                        <a:ea typeface="Segoe UI" pitchFamily="34" charset="0"/>
                        <a:cs typeface="Segoe UI" pitchFamily="34" charset="0"/>
                      </a:endParaRPr>
                    </a:p>
                  </a:txBody>
                  <a:tcPr marL="9525" marR="9525" marT="9525" marB="0" anchor="b"/>
                </a:tc>
                <a:tc>
                  <a:txBody>
                    <a:bodyPr/>
                    <a:lstStyle/>
                    <a:p>
                      <a:pPr algn="r" fontAlgn="b"/>
                      <a:r>
                        <a:rPr lang="en-US" sz="1000" b="0" i="0" u="none" strike="noStrike" dirty="0">
                          <a:solidFill>
                            <a:schemeClr val="tx1"/>
                          </a:solidFill>
                          <a:effectLst/>
                          <a:latin typeface="Segoe UI" pitchFamily="34" charset="0"/>
                          <a:ea typeface="Segoe UI" pitchFamily="34" charset="0"/>
                          <a:cs typeface="Segoe UI" pitchFamily="34" charset="0"/>
                        </a:rPr>
                        <a:t>None</a:t>
                      </a:r>
                    </a:p>
                  </a:txBody>
                  <a:tcPr marL="9525" marR="9525" marT="9525" marB="0" anchor="b"/>
                </a:tc>
                <a:tc>
                  <a:txBody>
                    <a:bodyPr/>
                    <a:lstStyle/>
                    <a:p>
                      <a:pPr algn="r" fontAlgn="b"/>
                      <a:r>
                        <a:rPr lang="en-US" sz="1000" b="0" i="0" u="none" strike="noStrike" dirty="0" smtClean="0">
                          <a:solidFill>
                            <a:schemeClr val="tx1"/>
                          </a:solidFill>
                          <a:effectLst/>
                          <a:latin typeface="Segoe UI" pitchFamily="34" charset="0"/>
                          <a:ea typeface="Segoe UI" pitchFamily="34" charset="0"/>
                          <a:cs typeface="Segoe UI" pitchFamily="34" charset="0"/>
                        </a:rPr>
                        <a:t>2</a:t>
                      </a:r>
                      <a:endParaRPr lang="en-US" sz="1000" b="0" i="0" u="none" strike="noStrike" dirty="0">
                        <a:solidFill>
                          <a:schemeClr val="tx1"/>
                        </a:solidFill>
                        <a:effectLst/>
                        <a:latin typeface="Segoe UI" pitchFamily="34" charset="0"/>
                        <a:ea typeface="Segoe UI" pitchFamily="34" charset="0"/>
                        <a:cs typeface="Segoe UI" pitchFamily="34" charset="0"/>
                      </a:endParaRPr>
                    </a:p>
                  </a:txBody>
                  <a:tcPr marL="9525" marR="9525" marT="9525" marB="0" anchor="b"/>
                </a:tc>
                <a:tc>
                  <a:txBody>
                    <a:bodyPr/>
                    <a:lstStyle/>
                    <a:p>
                      <a:pPr algn="r" fontAlgn="b"/>
                      <a:r>
                        <a:rPr lang="en-US" sz="1000" b="0" i="0" u="none" strike="noStrike" dirty="0" smtClean="0">
                          <a:solidFill>
                            <a:srgbClr val="000000"/>
                          </a:solidFill>
                          <a:effectLst/>
                          <a:latin typeface="Segoe UI" pitchFamily="34" charset="0"/>
                          <a:ea typeface="Segoe UI" pitchFamily="34" charset="0"/>
                          <a:cs typeface="Segoe UI" pitchFamily="34" charset="0"/>
                        </a:rPr>
                        <a:t>-</a:t>
                      </a:r>
                      <a:endParaRPr lang="en-US" sz="1000" b="0" i="0" u="none" strike="noStrike" dirty="0">
                        <a:solidFill>
                          <a:srgbClr val="000000"/>
                        </a:solidFill>
                        <a:effectLst/>
                        <a:latin typeface="Segoe UI" pitchFamily="34" charset="0"/>
                        <a:ea typeface="Segoe UI" pitchFamily="34" charset="0"/>
                        <a:cs typeface="Segoe UI" pitchFamily="34" charset="0"/>
                      </a:endParaRPr>
                    </a:p>
                  </a:txBody>
                  <a:tcPr marL="9525" marR="9525" marT="9525" marB="0" anchor="b"/>
                </a:tc>
              </a:tr>
            </a:tbl>
          </a:graphicData>
        </a:graphic>
      </p:graphicFrame>
      <p:sp>
        <p:nvSpPr>
          <p:cNvPr id="3" name="TextBox 2"/>
          <p:cNvSpPr txBox="1"/>
          <p:nvPr/>
        </p:nvSpPr>
        <p:spPr>
          <a:xfrm>
            <a:off x="381000" y="6200001"/>
            <a:ext cx="6932795" cy="276999"/>
          </a:xfrm>
          <a:prstGeom prst="rect">
            <a:avLst/>
          </a:prstGeom>
          <a:noFill/>
        </p:spPr>
        <p:txBody>
          <a:bodyPr wrap="none" rtlCol="0">
            <a:spAutoFit/>
          </a:bodyPr>
          <a:lstStyle/>
          <a:p>
            <a:r>
              <a:rPr lang="en-US" sz="1200" dirty="0" smtClean="0">
                <a:solidFill>
                  <a:prstClr val="black"/>
                </a:solidFill>
              </a:rPr>
              <a:t>Risk Rating 0-1 years – 1rating, 1-3 years 2 rating, 3-5 years 3 rating, 5-6 years 4 rating, 6 and above 5 rating  </a:t>
            </a:r>
            <a:endParaRPr lang="en-US" sz="1200" dirty="0">
              <a:solidFill>
                <a:prstClr val="black"/>
              </a:solidFill>
            </a:endParaRPr>
          </a:p>
        </p:txBody>
      </p:sp>
      <p:sp>
        <p:nvSpPr>
          <p:cNvPr id="5" name="TextBox 4"/>
          <p:cNvSpPr txBox="1"/>
          <p:nvPr/>
        </p:nvSpPr>
        <p:spPr>
          <a:xfrm>
            <a:off x="152400" y="685800"/>
            <a:ext cx="1544012" cy="261610"/>
          </a:xfrm>
          <a:prstGeom prst="rect">
            <a:avLst/>
          </a:prstGeom>
          <a:noFill/>
        </p:spPr>
        <p:txBody>
          <a:bodyPr wrap="none" rtlCol="0">
            <a:spAutoFit/>
          </a:bodyPr>
          <a:lstStyle/>
          <a:p>
            <a:r>
              <a:rPr lang="en-US" sz="1100" dirty="0" smtClean="0">
                <a:solidFill>
                  <a:prstClr val="black"/>
                </a:solidFill>
                <a:latin typeface="Segoe UI" pitchFamily="34" charset="0"/>
                <a:ea typeface="Segoe UI" pitchFamily="34" charset="0"/>
                <a:cs typeface="Segoe UI" pitchFamily="34" charset="0"/>
              </a:rPr>
              <a:t>Expiring April 30 2012</a:t>
            </a:r>
            <a:endParaRPr lang="en-US" sz="1100" dirty="0">
              <a:solidFill>
                <a:prstClr val="black"/>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72253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Licenses Summary (Enterprise 6) 2/2</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255752783"/>
              </p:ext>
            </p:extLst>
          </p:nvPr>
        </p:nvGraphicFramePr>
        <p:xfrm>
          <a:off x="381000" y="990600"/>
          <a:ext cx="8534400" cy="1051560"/>
        </p:xfrm>
        <a:graphic>
          <a:graphicData uri="http://schemas.openxmlformats.org/drawingml/2006/table">
            <a:tbl>
              <a:tblPr firstRow="1" bandRow="1">
                <a:tableStyleId>{5C22544A-7EE6-4342-B048-85BDC9FD1C3A}</a:tableStyleId>
              </a:tblPr>
              <a:tblGrid>
                <a:gridCol w="1066800"/>
                <a:gridCol w="1066800"/>
                <a:gridCol w="1066800"/>
                <a:gridCol w="1066800"/>
                <a:gridCol w="1066800"/>
                <a:gridCol w="1066800"/>
                <a:gridCol w="1066800"/>
                <a:gridCol w="1066800"/>
              </a:tblGrid>
              <a:tr h="304800">
                <a:tc>
                  <a:txBody>
                    <a:bodyPr/>
                    <a:lstStyle/>
                    <a:p>
                      <a:r>
                        <a:rPr lang="en-US" sz="1000" dirty="0" smtClean="0">
                          <a:latin typeface="Segoe UI" pitchFamily="34" charset="0"/>
                          <a:ea typeface="Segoe UI" pitchFamily="34" charset="0"/>
                          <a:cs typeface="Segoe UI" pitchFamily="34" charset="0"/>
                        </a:rPr>
                        <a:t>Product Name </a:t>
                      </a:r>
                      <a:endParaRPr lang="en-US" sz="1000" dirty="0">
                        <a:latin typeface="Segoe UI" pitchFamily="34" charset="0"/>
                        <a:ea typeface="Segoe UI" pitchFamily="34" charset="0"/>
                        <a:cs typeface="Segoe UI" pitchFamily="34" charset="0"/>
                      </a:endParaRPr>
                    </a:p>
                  </a:txBody>
                  <a:tcPr/>
                </a:tc>
                <a:tc>
                  <a:txBody>
                    <a:bodyPr/>
                    <a:lstStyle/>
                    <a:p>
                      <a:r>
                        <a:rPr lang="en-US" sz="1000" dirty="0" smtClean="0">
                          <a:latin typeface="Segoe UI" pitchFamily="34" charset="0"/>
                          <a:ea typeface="Segoe UI" pitchFamily="34" charset="0"/>
                          <a:cs typeface="Segoe UI" pitchFamily="34" charset="0"/>
                        </a:rPr>
                        <a:t>Number of Licenses</a:t>
                      </a:r>
                      <a:endParaRPr lang="en-US" sz="1000" dirty="0">
                        <a:latin typeface="Segoe UI" pitchFamily="34" charset="0"/>
                        <a:ea typeface="Segoe UI" pitchFamily="34" charset="0"/>
                        <a:cs typeface="Segoe UI" pitchFamily="34" charset="0"/>
                      </a:endParaRPr>
                    </a:p>
                  </a:txBody>
                  <a:tcPr/>
                </a:tc>
                <a:tc>
                  <a:txBody>
                    <a:bodyPr/>
                    <a:lstStyle/>
                    <a:p>
                      <a:r>
                        <a:rPr lang="en-US" sz="1000" dirty="0" smtClean="0">
                          <a:latin typeface="Segoe UI" pitchFamily="34" charset="0"/>
                          <a:ea typeface="Segoe UI" pitchFamily="34" charset="0"/>
                          <a:cs typeface="Segoe UI" pitchFamily="34" charset="0"/>
                        </a:rPr>
                        <a:t>Version</a:t>
                      </a:r>
                      <a:r>
                        <a:rPr lang="en-US" sz="1000" baseline="0" dirty="0" smtClean="0">
                          <a:latin typeface="Segoe UI" pitchFamily="34" charset="0"/>
                          <a:ea typeface="Segoe UI" pitchFamily="34" charset="0"/>
                          <a:cs typeface="Segoe UI" pitchFamily="34" charset="0"/>
                        </a:rPr>
                        <a:t> </a:t>
                      </a:r>
                      <a:endParaRPr lang="en-US" sz="1000" dirty="0">
                        <a:latin typeface="Segoe UI" pitchFamily="34" charset="0"/>
                        <a:ea typeface="Segoe UI" pitchFamily="34" charset="0"/>
                        <a:cs typeface="Segoe UI" pitchFamily="34" charset="0"/>
                      </a:endParaRPr>
                    </a:p>
                  </a:txBody>
                  <a:tcPr/>
                </a:tc>
                <a:tc>
                  <a:txBody>
                    <a:bodyPr/>
                    <a:lstStyle/>
                    <a:p>
                      <a:r>
                        <a:rPr lang="en-US" sz="1000" dirty="0" smtClean="0">
                          <a:latin typeface="Segoe UI" pitchFamily="34" charset="0"/>
                          <a:ea typeface="Segoe UI" pitchFamily="34" charset="0"/>
                          <a:cs typeface="Segoe UI" pitchFamily="34" charset="0"/>
                        </a:rPr>
                        <a:t>Latest Version </a:t>
                      </a:r>
                      <a:endParaRPr lang="en-US" sz="1000" dirty="0">
                        <a:latin typeface="Segoe UI" pitchFamily="34" charset="0"/>
                        <a:ea typeface="Segoe UI" pitchFamily="34" charset="0"/>
                        <a:cs typeface="Segoe UI" pitchFamily="34" charset="0"/>
                      </a:endParaRPr>
                    </a:p>
                  </a:txBody>
                  <a:tcPr/>
                </a:tc>
                <a:tc>
                  <a:txBody>
                    <a:bodyPr/>
                    <a:lstStyle/>
                    <a:p>
                      <a:r>
                        <a:rPr lang="en-US" sz="1000" dirty="0" smtClean="0">
                          <a:latin typeface="Segoe UI" pitchFamily="34" charset="0"/>
                          <a:ea typeface="Segoe UI" pitchFamily="34" charset="0"/>
                          <a:cs typeface="Segoe UI" pitchFamily="34" charset="0"/>
                        </a:rPr>
                        <a:t>Mainstream Support </a:t>
                      </a:r>
                      <a:endParaRPr lang="en-US" sz="1000" dirty="0">
                        <a:latin typeface="Segoe UI" pitchFamily="34" charset="0"/>
                        <a:ea typeface="Segoe UI" pitchFamily="34" charset="0"/>
                        <a:cs typeface="Segoe UI" pitchFamily="34" charset="0"/>
                      </a:endParaRPr>
                    </a:p>
                  </a:txBody>
                  <a:tcPr/>
                </a:tc>
                <a:tc>
                  <a:txBody>
                    <a:bodyPr/>
                    <a:lstStyle/>
                    <a:p>
                      <a:r>
                        <a:rPr lang="en-US" sz="1000" dirty="0" smtClean="0">
                          <a:latin typeface="Segoe UI" pitchFamily="34" charset="0"/>
                          <a:ea typeface="Segoe UI" pitchFamily="34" charset="0"/>
                          <a:cs typeface="Segoe UI" pitchFamily="34" charset="0"/>
                        </a:rPr>
                        <a:t>Migration Lag</a:t>
                      </a:r>
                      <a:endParaRPr lang="en-US" sz="1000" dirty="0">
                        <a:latin typeface="Segoe UI" pitchFamily="34" charset="0"/>
                        <a:ea typeface="Segoe UI" pitchFamily="34" charset="0"/>
                        <a:cs typeface="Segoe UI" pitchFamily="34" charset="0"/>
                      </a:endParaRPr>
                    </a:p>
                  </a:txBody>
                  <a:tcPr/>
                </a:tc>
                <a:tc>
                  <a:txBody>
                    <a:bodyPr/>
                    <a:lstStyle/>
                    <a:p>
                      <a:r>
                        <a:rPr lang="en-US" sz="1000" dirty="0" smtClean="0">
                          <a:latin typeface="Segoe UI" pitchFamily="34" charset="0"/>
                          <a:ea typeface="Segoe UI" pitchFamily="34" charset="0"/>
                          <a:cs typeface="Segoe UI" pitchFamily="34" charset="0"/>
                        </a:rPr>
                        <a:t>Risk Rating  </a:t>
                      </a:r>
                      <a:endParaRPr lang="en-US" sz="1000" dirty="0">
                        <a:latin typeface="Segoe UI" pitchFamily="34" charset="0"/>
                        <a:ea typeface="Segoe UI" pitchFamily="34" charset="0"/>
                        <a:cs typeface="Segoe UI" pitchFamily="34" charset="0"/>
                      </a:endParaRPr>
                    </a:p>
                  </a:txBody>
                  <a:tcPr/>
                </a:tc>
                <a:tc>
                  <a:txBody>
                    <a:bodyPr/>
                    <a:lstStyle/>
                    <a:p>
                      <a:r>
                        <a:rPr lang="en-US" sz="1000" dirty="0" smtClean="0">
                          <a:latin typeface="Segoe UI" pitchFamily="34" charset="0"/>
                          <a:ea typeface="Segoe UI" pitchFamily="34" charset="0"/>
                          <a:cs typeface="Segoe UI" pitchFamily="34" charset="0"/>
                        </a:rPr>
                        <a:t>Deployed Number of Licenses</a:t>
                      </a:r>
                      <a:endParaRPr lang="en-US" sz="1000" dirty="0">
                        <a:latin typeface="Segoe UI" pitchFamily="34" charset="0"/>
                        <a:ea typeface="Segoe UI" pitchFamily="34" charset="0"/>
                        <a:cs typeface="Segoe UI" pitchFamily="34" charset="0"/>
                      </a:endParaRPr>
                    </a:p>
                  </a:txBody>
                  <a:tcPr/>
                </a:tc>
              </a:tr>
              <a:tr h="502920">
                <a:tc>
                  <a:txBody>
                    <a:bodyPr/>
                    <a:lstStyle/>
                    <a:p>
                      <a:pPr algn="l" fontAlgn="b"/>
                      <a:r>
                        <a:rPr lang="en-US" sz="1000" b="0" i="0" u="none" strike="noStrike" dirty="0">
                          <a:solidFill>
                            <a:srgbClr val="FF0000"/>
                          </a:solidFill>
                          <a:effectLst/>
                          <a:latin typeface="Segoe UI" pitchFamily="34" charset="0"/>
                          <a:ea typeface="Segoe UI" pitchFamily="34" charset="0"/>
                          <a:cs typeface="Segoe UI" pitchFamily="34" charset="0"/>
                        </a:rPr>
                        <a:t>Windows Vista </a:t>
                      </a:r>
                    </a:p>
                  </a:txBody>
                  <a:tcPr marL="9525" marR="9525" marT="9525" marB="0" anchor="b"/>
                </a:tc>
                <a:tc>
                  <a:txBody>
                    <a:bodyPr/>
                    <a:lstStyle/>
                    <a:p>
                      <a:pPr algn="r" fontAlgn="b"/>
                      <a:r>
                        <a:rPr lang="en-US" sz="1000" b="0" i="0" u="none" strike="noStrike" dirty="0">
                          <a:solidFill>
                            <a:srgbClr val="FF0000"/>
                          </a:solidFill>
                          <a:effectLst/>
                          <a:latin typeface="Segoe UI" pitchFamily="34" charset="0"/>
                          <a:ea typeface="Segoe UI" pitchFamily="34" charset="0"/>
                          <a:cs typeface="Segoe UI" pitchFamily="34" charset="0"/>
                        </a:rPr>
                        <a:t>440</a:t>
                      </a:r>
                    </a:p>
                  </a:txBody>
                  <a:tcPr marL="9525" marR="9525" marT="9525" marB="0" anchor="b"/>
                </a:tc>
                <a:tc>
                  <a:txBody>
                    <a:bodyPr/>
                    <a:lstStyle/>
                    <a:p>
                      <a:pPr algn="r" fontAlgn="b"/>
                      <a:r>
                        <a:rPr lang="en-US" sz="1000" b="0" i="0" u="none" strike="noStrike" kern="1200" dirty="0" smtClean="0">
                          <a:solidFill>
                            <a:srgbClr val="FF0000"/>
                          </a:solidFill>
                          <a:effectLst/>
                          <a:latin typeface="Segoe UI" pitchFamily="34" charset="0"/>
                          <a:ea typeface="Segoe UI" pitchFamily="34" charset="0"/>
                          <a:cs typeface="Segoe UI" pitchFamily="34" charset="0"/>
                        </a:rPr>
                        <a:t>Vista</a:t>
                      </a:r>
                      <a:r>
                        <a:rPr lang="en-US" sz="1000" b="0" i="0" u="none" strike="noStrike" dirty="0" smtClean="0">
                          <a:solidFill>
                            <a:srgbClr val="000000"/>
                          </a:solidFill>
                          <a:effectLst/>
                          <a:latin typeface="Segoe UI" pitchFamily="34" charset="0"/>
                          <a:ea typeface="Segoe UI" pitchFamily="34" charset="0"/>
                          <a:cs typeface="Segoe UI" pitchFamily="34" charset="0"/>
                        </a:rPr>
                        <a:t> </a:t>
                      </a:r>
                      <a:endParaRPr lang="en-US" sz="1000" b="0" i="0" u="none" strike="noStrike" dirty="0">
                        <a:solidFill>
                          <a:srgbClr val="000000"/>
                        </a:solidFill>
                        <a:effectLst/>
                        <a:latin typeface="Segoe UI" pitchFamily="34" charset="0"/>
                        <a:ea typeface="Segoe UI" pitchFamily="34" charset="0"/>
                        <a:cs typeface="Segoe UI" pitchFamily="34" charset="0"/>
                      </a:endParaRPr>
                    </a:p>
                  </a:txBody>
                  <a:tcPr marL="9525" marR="9525" marT="9525" marB="0" anchor="b"/>
                </a:tc>
                <a:tc>
                  <a:txBody>
                    <a:bodyPr/>
                    <a:lstStyle/>
                    <a:p>
                      <a:pPr marL="0" algn="r" defTabSz="914400" rtl="0" eaLnBrk="1" fontAlgn="b" latinLnBrk="0" hangingPunct="1"/>
                      <a:r>
                        <a:rPr lang="en-US" sz="1000" b="0" i="0" u="none" strike="noStrike" kern="1200" dirty="0">
                          <a:solidFill>
                            <a:srgbClr val="FF0000"/>
                          </a:solidFill>
                          <a:effectLst/>
                          <a:latin typeface="Segoe UI" pitchFamily="34" charset="0"/>
                          <a:ea typeface="Segoe UI" pitchFamily="34" charset="0"/>
                          <a:cs typeface="Segoe UI" pitchFamily="34" charset="0"/>
                        </a:rPr>
                        <a:t>Win 7</a:t>
                      </a:r>
                    </a:p>
                  </a:txBody>
                  <a:tcPr marL="9525" marR="9525" marT="9525" marB="0" anchor="b"/>
                </a:tc>
                <a:tc>
                  <a:txBody>
                    <a:bodyPr/>
                    <a:lstStyle/>
                    <a:p>
                      <a:pPr algn="r" fontAlgn="b"/>
                      <a:r>
                        <a:rPr lang="en-US" sz="1000" b="0" i="0" u="none" strike="noStrike" dirty="0" smtClean="0">
                          <a:solidFill>
                            <a:srgbClr val="FF0000"/>
                          </a:solidFill>
                          <a:effectLst/>
                          <a:latin typeface="Segoe UI" pitchFamily="34" charset="0"/>
                          <a:ea typeface="Segoe UI" pitchFamily="34" charset="0"/>
                          <a:cs typeface="Segoe UI" pitchFamily="34" charset="0"/>
                        </a:rPr>
                        <a:t>04-10-2012</a:t>
                      </a:r>
                      <a:endParaRPr lang="en-US" sz="1000" b="0" i="0" u="none" strike="noStrike" dirty="0">
                        <a:solidFill>
                          <a:srgbClr val="FF0000"/>
                        </a:solidFill>
                        <a:effectLst/>
                        <a:latin typeface="Segoe UI" pitchFamily="34" charset="0"/>
                        <a:ea typeface="Segoe UI" pitchFamily="34" charset="0"/>
                        <a:cs typeface="Segoe UI" pitchFamily="34" charset="0"/>
                      </a:endParaRPr>
                    </a:p>
                  </a:txBody>
                  <a:tcPr marL="9525" marR="9525" marT="9525" marB="0" anchor="b"/>
                </a:tc>
                <a:tc>
                  <a:txBody>
                    <a:bodyPr/>
                    <a:lstStyle/>
                    <a:p>
                      <a:pPr algn="r" fontAlgn="b"/>
                      <a:r>
                        <a:rPr lang="en-US" sz="1000" b="0" i="0" u="none" strike="noStrike">
                          <a:solidFill>
                            <a:srgbClr val="FF0000"/>
                          </a:solidFill>
                          <a:effectLst/>
                          <a:latin typeface="Segoe UI" pitchFamily="34" charset="0"/>
                          <a:ea typeface="Segoe UI" pitchFamily="34" charset="0"/>
                          <a:cs typeface="Segoe UI" pitchFamily="34" charset="0"/>
                        </a:rPr>
                        <a:t>1</a:t>
                      </a:r>
                    </a:p>
                  </a:txBody>
                  <a:tcPr marL="9525" marR="9525" marT="9525" marB="0" anchor="b"/>
                </a:tc>
                <a:tc>
                  <a:txBody>
                    <a:bodyPr/>
                    <a:lstStyle/>
                    <a:p>
                      <a:pPr algn="r" fontAlgn="b"/>
                      <a:r>
                        <a:rPr lang="en-US" sz="1000" b="0" i="0" u="none" strike="noStrike" dirty="0">
                          <a:solidFill>
                            <a:srgbClr val="FF0000"/>
                          </a:solidFill>
                          <a:effectLst/>
                          <a:latin typeface="Segoe UI" pitchFamily="34" charset="0"/>
                          <a:ea typeface="Segoe UI" pitchFamily="34" charset="0"/>
                          <a:cs typeface="Segoe UI" pitchFamily="34" charset="0"/>
                        </a:rPr>
                        <a:t>1</a:t>
                      </a:r>
                    </a:p>
                  </a:txBody>
                  <a:tcPr marL="9525" marR="9525" marT="9525" marB="0" anchor="b"/>
                </a:tc>
                <a:tc>
                  <a:txBody>
                    <a:bodyPr/>
                    <a:lstStyle/>
                    <a:p>
                      <a:pPr algn="r" fontAlgn="b"/>
                      <a:r>
                        <a:rPr lang="en-US" sz="1000" b="0" i="0" u="none" strike="noStrike" dirty="0" smtClean="0">
                          <a:solidFill>
                            <a:srgbClr val="000000"/>
                          </a:solidFill>
                          <a:effectLst/>
                          <a:latin typeface="Segoe UI" pitchFamily="34" charset="0"/>
                          <a:ea typeface="Segoe UI" pitchFamily="34" charset="0"/>
                          <a:cs typeface="Segoe UI" pitchFamily="34" charset="0"/>
                        </a:rPr>
                        <a:t>1000</a:t>
                      </a:r>
                      <a:endParaRPr lang="en-US" sz="1000" b="0" i="0" u="none" strike="noStrike" dirty="0">
                        <a:solidFill>
                          <a:srgbClr val="000000"/>
                        </a:solidFill>
                        <a:effectLst/>
                        <a:latin typeface="Segoe UI" pitchFamily="34" charset="0"/>
                        <a:ea typeface="Segoe UI" pitchFamily="34" charset="0"/>
                        <a:cs typeface="Segoe UI" pitchFamily="34" charset="0"/>
                      </a:endParaRPr>
                    </a:p>
                  </a:txBody>
                  <a:tcPr marL="9525" marR="9525" marT="9525" marB="0" anchor="b"/>
                </a:tc>
              </a:tr>
            </a:tbl>
          </a:graphicData>
        </a:graphic>
      </p:graphicFrame>
      <p:sp>
        <p:nvSpPr>
          <p:cNvPr id="3" name="TextBox 2"/>
          <p:cNvSpPr txBox="1"/>
          <p:nvPr/>
        </p:nvSpPr>
        <p:spPr>
          <a:xfrm>
            <a:off x="381000" y="6200001"/>
            <a:ext cx="6932795" cy="276999"/>
          </a:xfrm>
          <a:prstGeom prst="rect">
            <a:avLst/>
          </a:prstGeom>
          <a:noFill/>
        </p:spPr>
        <p:txBody>
          <a:bodyPr wrap="none" rtlCol="0">
            <a:spAutoFit/>
          </a:bodyPr>
          <a:lstStyle/>
          <a:p>
            <a:r>
              <a:rPr lang="en-US" sz="1200" dirty="0" smtClean="0">
                <a:solidFill>
                  <a:prstClr val="black"/>
                </a:solidFill>
              </a:rPr>
              <a:t>Risk Rating 0-1 years – 1rating, 1-3 years 2 rating, 3-5 years 3 rating, 5-6 years 4 rating, 6 and above 5 rating  </a:t>
            </a:r>
            <a:endParaRPr lang="en-US" sz="1200" dirty="0">
              <a:solidFill>
                <a:prstClr val="black"/>
              </a:solidFill>
            </a:endParaRPr>
          </a:p>
        </p:txBody>
      </p:sp>
      <p:sp>
        <p:nvSpPr>
          <p:cNvPr id="6" name="TextBox 5"/>
          <p:cNvSpPr txBox="1"/>
          <p:nvPr/>
        </p:nvSpPr>
        <p:spPr>
          <a:xfrm>
            <a:off x="360988" y="728990"/>
            <a:ext cx="1544012" cy="261610"/>
          </a:xfrm>
          <a:prstGeom prst="rect">
            <a:avLst/>
          </a:prstGeom>
          <a:noFill/>
        </p:spPr>
        <p:txBody>
          <a:bodyPr wrap="none" rtlCol="0">
            <a:spAutoFit/>
          </a:bodyPr>
          <a:lstStyle/>
          <a:p>
            <a:r>
              <a:rPr lang="en-US" sz="1100" dirty="0" smtClean="0">
                <a:solidFill>
                  <a:prstClr val="black"/>
                </a:solidFill>
                <a:latin typeface="Segoe UI" pitchFamily="34" charset="0"/>
                <a:ea typeface="Segoe UI" pitchFamily="34" charset="0"/>
                <a:cs typeface="Segoe UI" pitchFamily="34" charset="0"/>
              </a:rPr>
              <a:t>Expiring April 30 2012</a:t>
            </a:r>
            <a:endParaRPr lang="en-US" sz="1100" dirty="0">
              <a:solidFill>
                <a:prstClr val="black"/>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61344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Solutions Mapping </a:t>
            </a:r>
            <a:endParaRPr lang="en-US" dirty="0"/>
          </a:p>
        </p:txBody>
      </p:sp>
      <p:sp>
        <p:nvSpPr>
          <p:cNvPr id="4" name="Subtitle 3"/>
          <p:cNvSpPr>
            <a:spLocks noGrp="1"/>
          </p:cNvSpPr>
          <p:nvPr>
            <p:ph type="subTitle" idx="1"/>
          </p:nvPr>
        </p:nvSpPr>
        <p:spPr>
          <a:xfrm>
            <a:off x="513292" y="3326441"/>
            <a:ext cx="8003179" cy="655320"/>
          </a:xfrm>
        </p:spPr>
        <p:txBody>
          <a:bodyPr/>
          <a:lstStyle/>
          <a:p>
            <a:r>
              <a:rPr lang="en-US" dirty="0" smtClean="0"/>
              <a:t>Business solution map, IT Spending Analysis and Forecast for IT spend</a:t>
            </a:r>
            <a:endParaRPr lang="en-US" dirty="0"/>
          </a:p>
        </p:txBody>
      </p:sp>
    </p:spTree>
    <p:extLst>
      <p:ext uri="{BB962C8B-B14F-4D97-AF65-F5344CB8AC3E}">
        <p14:creationId xmlns:p14="http://schemas.microsoft.com/office/powerpoint/2010/main" val="1715919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a:xfrm>
            <a:off x="381000" y="685800"/>
            <a:ext cx="8534399" cy="430887"/>
          </a:xfrm>
        </p:spPr>
        <p:txBody>
          <a:bodyPr/>
          <a:lstStyle/>
          <a:p>
            <a:r>
              <a:rPr lang="en-US" sz="1400" dirty="0" smtClean="0"/>
              <a:t>IT spending in the France Automotive industry is expected to grow at a CAGR of 3.1% from 2010-2015 with emphasis on the software development  in the operations</a:t>
            </a:r>
            <a:endParaRPr lang="en-US" sz="1400" dirty="0"/>
          </a:p>
        </p:txBody>
      </p:sp>
      <p:sp>
        <p:nvSpPr>
          <p:cNvPr id="3" name="Title 2"/>
          <p:cNvSpPr>
            <a:spLocks noGrp="1"/>
          </p:cNvSpPr>
          <p:nvPr>
            <p:ph type="title"/>
          </p:nvPr>
        </p:nvSpPr>
        <p:spPr>
          <a:xfrm>
            <a:off x="381000" y="252829"/>
            <a:ext cx="8363938" cy="509171"/>
          </a:xfrm>
        </p:spPr>
        <p:txBody>
          <a:bodyPr/>
          <a:lstStyle/>
          <a:p>
            <a:r>
              <a:rPr dirty="0" smtClean="0"/>
              <a:t>IT Spending &amp; Forecast: France</a:t>
            </a:r>
            <a:endParaRPr lang="en-US" dirty="0"/>
          </a:p>
        </p:txBody>
      </p:sp>
      <p:sp>
        <p:nvSpPr>
          <p:cNvPr id="18" name="Text Box 5"/>
          <p:cNvSpPr txBox="1">
            <a:spLocks noChangeArrowheads="1"/>
          </p:cNvSpPr>
          <p:nvPr/>
        </p:nvSpPr>
        <p:spPr bwMode="gray">
          <a:xfrm>
            <a:off x="360241" y="1219200"/>
            <a:ext cx="3881081" cy="255389"/>
          </a:xfrm>
          <a:prstGeom prst="roundRect">
            <a:avLst>
              <a:gd name="adj" fmla="val 17445"/>
            </a:avLst>
          </a:prstGeom>
          <a:ln>
            <a:headEnd/>
            <a:tailEnd/>
          </a:ln>
        </p:spPr>
        <p:style>
          <a:lnRef idx="1">
            <a:schemeClr val="accent2"/>
          </a:lnRef>
          <a:fillRef idx="3">
            <a:schemeClr val="accent2"/>
          </a:fillRef>
          <a:effectRef idx="2">
            <a:schemeClr val="accent2"/>
          </a:effectRef>
          <a:fontRef idx="minor">
            <a:schemeClr val="lt1"/>
          </a:fontRef>
        </p:style>
        <p:txBody>
          <a:bodyPr wrap="square" anchor="ctr">
            <a:spAutoFit/>
          </a:bodyPr>
          <a:lstStyle/>
          <a:p>
            <a:pPr algn="ctr" defTabSz="457200" fontAlgn="base">
              <a:spcBef>
                <a:spcPct val="10000"/>
              </a:spcBef>
              <a:spcAft>
                <a:spcPct val="0"/>
              </a:spcAft>
              <a:buClr>
                <a:srgbClr val="990000"/>
              </a:buClr>
              <a:buSzPct val="70000"/>
              <a:defRPr/>
            </a:pPr>
            <a:r>
              <a:rPr lang="en-US" sz="900" b="1" kern="0" dirty="0" smtClean="0">
                <a:solidFill>
                  <a:prstClr val="white"/>
                </a:solidFill>
                <a:latin typeface="Segoe UI" pitchFamily="34" charset="0"/>
                <a:ea typeface="Segoe UI" pitchFamily="34" charset="0"/>
                <a:cs typeface="Segoe UI" pitchFamily="34" charset="0"/>
              </a:rPr>
              <a:t>France </a:t>
            </a:r>
            <a:r>
              <a:rPr lang="en-US" sz="900" b="1" kern="0" dirty="0">
                <a:solidFill>
                  <a:prstClr val="white"/>
                </a:solidFill>
                <a:latin typeface="Segoe UI" pitchFamily="34" charset="0"/>
                <a:ea typeface="Segoe UI" pitchFamily="34" charset="0"/>
                <a:cs typeface="Segoe UI" pitchFamily="34" charset="0"/>
              </a:rPr>
              <a:t>Automobile Industry IT Spend ( </a:t>
            </a:r>
            <a:r>
              <a:rPr lang="en-US" sz="900" b="1" kern="0" dirty="0" smtClean="0">
                <a:solidFill>
                  <a:prstClr val="white"/>
                </a:solidFill>
                <a:latin typeface="Segoe UI" pitchFamily="34" charset="0"/>
                <a:ea typeface="Segoe UI" pitchFamily="34" charset="0"/>
                <a:cs typeface="Segoe UI" pitchFamily="34" charset="0"/>
              </a:rPr>
              <a:t>US $ Million</a:t>
            </a:r>
            <a:r>
              <a:rPr lang="en-US" sz="900" b="1" kern="0" dirty="0">
                <a:solidFill>
                  <a:prstClr val="white"/>
                </a:solidFill>
                <a:latin typeface="Segoe UI" pitchFamily="34" charset="0"/>
                <a:ea typeface="Segoe UI" pitchFamily="34" charset="0"/>
                <a:cs typeface="Segoe UI" pitchFamily="34" charset="0"/>
              </a:rPr>
              <a:t>) </a:t>
            </a:r>
          </a:p>
        </p:txBody>
      </p:sp>
      <p:graphicFrame>
        <p:nvGraphicFramePr>
          <p:cNvPr id="19" name="Chart 18"/>
          <p:cNvGraphicFramePr/>
          <p:nvPr>
            <p:extLst>
              <p:ext uri="{D42A27DB-BD31-4B8C-83A1-F6EECF244321}">
                <p14:modId xmlns:p14="http://schemas.microsoft.com/office/powerpoint/2010/main" val="4149989075"/>
              </p:ext>
            </p:extLst>
          </p:nvPr>
        </p:nvGraphicFramePr>
        <p:xfrm>
          <a:off x="355122" y="1494264"/>
          <a:ext cx="3886200" cy="2286000"/>
        </p:xfrm>
        <a:graphic>
          <a:graphicData uri="http://schemas.openxmlformats.org/drawingml/2006/chart">
            <c:chart xmlns:c="http://schemas.openxmlformats.org/drawingml/2006/chart" xmlns:r="http://schemas.openxmlformats.org/officeDocument/2006/relationships" r:id="rId3"/>
          </a:graphicData>
        </a:graphic>
      </p:graphicFrame>
      <p:sp>
        <p:nvSpPr>
          <p:cNvPr id="20" name="Line 13"/>
          <p:cNvSpPr>
            <a:spLocks noChangeShapeType="1"/>
          </p:cNvSpPr>
          <p:nvPr/>
        </p:nvSpPr>
        <p:spPr bwMode="auto">
          <a:xfrm flipV="1">
            <a:off x="990600" y="1714500"/>
            <a:ext cx="2925246" cy="364174"/>
          </a:xfrm>
          <a:prstGeom prst="line">
            <a:avLst/>
          </a:prstGeom>
          <a:noFill/>
          <a:ln w="19050">
            <a:solidFill>
              <a:schemeClr val="accent3">
                <a:lumMod val="90000"/>
              </a:schemeClr>
            </a:solidFill>
            <a:round/>
            <a:headEnd type="oval" w="med" len="med"/>
            <a:tailEnd type="triangle" w="med" len="med"/>
          </a:ln>
        </p:spPr>
        <p:txBody>
          <a:bodyPr/>
          <a:lstStyle/>
          <a:p>
            <a:pPr defTabSz="457200" fontAlgn="base">
              <a:spcBef>
                <a:spcPct val="0"/>
              </a:spcBef>
              <a:spcAft>
                <a:spcPct val="0"/>
              </a:spcAft>
              <a:defRPr/>
            </a:pPr>
            <a:endParaRPr lang="en-US" kern="0" dirty="0">
              <a:solidFill>
                <a:srgbClr val="AFDAF6"/>
              </a:solidFill>
              <a:latin typeface="Arial" pitchFamily="34" charset="0"/>
              <a:cs typeface="Arial" pitchFamily="34" charset="0"/>
            </a:endParaRPr>
          </a:p>
        </p:txBody>
      </p:sp>
      <p:sp>
        <p:nvSpPr>
          <p:cNvPr id="21" name="Oval 14"/>
          <p:cNvSpPr>
            <a:spLocks noChangeArrowheads="1"/>
          </p:cNvSpPr>
          <p:nvPr/>
        </p:nvSpPr>
        <p:spPr bwMode="auto">
          <a:xfrm>
            <a:off x="2260122" y="1760538"/>
            <a:ext cx="538163" cy="220662"/>
          </a:xfrm>
          <a:prstGeom prst="ellipse">
            <a:avLst/>
          </a:prstGeom>
          <a:solidFill>
            <a:schemeClr val="accent3">
              <a:lumMod val="90000"/>
            </a:schemeClr>
          </a:solidFill>
          <a:ln w="9525">
            <a:noFill/>
            <a:round/>
            <a:headEnd/>
            <a:tailEnd/>
          </a:ln>
        </p:spPr>
        <p:txBody>
          <a:bodyPr wrap="none" anchor="ctr"/>
          <a:lstStyle/>
          <a:p>
            <a:pPr algn="ctr" defTabSz="914363" fontAlgn="base">
              <a:spcBef>
                <a:spcPct val="0"/>
              </a:spcBef>
              <a:spcAft>
                <a:spcPct val="0"/>
              </a:spcAft>
            </a:pPr>
            <a:r>
              <a:rPr lang="en-US" altLang="zh-CN" sz="900" dirty="0" smtClean="0">
                <a:solidFill>
                  <a:srgbClr val="000000"/>
                </a:solidFill>
                <a:latin typeface="Arial" pitchFamily="34" charset="0"/>
                <a:ea typeface="宋体"/>
                <a:cs typeface="Arial" pitchFamily="34" charset="0"/>
              </a:rPr>
              <a:t>3.1%</a:t>
            </a:r>
            <a:endParaRPr lang="en-US" altLang="zh-CN" sz="900" dirty="0">
              <a:solidFill>
                <a:srgbClr val="000000"/>
              </a:solidFill>
              <a:latin typeface="Arial" pitchFamily="34" charset="0"/>
              <a:ea typeface="宋体"/>
              <a:cs typeface="Arial" pitchFamily="34" charset="0"/>
            </a:endParaRPr>
          </a:p>
        </p:txBody>
      </p:sp>
      <p:sp>
        <p:nvSpPr>
          <p:cNvPr id="22" name="Text Box 20"/>
          <p:cNvSpPr txBox="1">
            <a:spLocks noChangeArrowheads="1"/>
          </p:cNvSpPr>
          <p:nvPr/>
        </p:nvSpPr>
        <p:spPr bwMode="auto">
          <a:xfrm>
            <a:off x="355122" y="4110455"/>
            <a:ext cx="8409316" cy="1609317"/>
          </a:xfrm>
          <a:prstGeom prst="rect">
            <a:avLst/>
          </a:prstGeom>
          <a:noFill/>
          <a:ln w="12700" cap="flat" cmpd="sng" algn="ctr">
            <a:solidFill>
              <a:srgbClr val="5990CA"/>
            </a:solidFill>
            <a:prstDash val="solid"/>
          </a:ln>
          <a:effectLst/>
        </p:spPr>
        <p:txBody>
          <a:bodyPr tIns="180000" numCol="1"/>
          <a:lstStyle/>
          <a:p>
            <a:pPr marL="131763" lvl="1" indent="-131763" defTabSz="488950" fontAlgn="base">
              <a:spcBef>
                <a:spcPts val="300"/>
              </a:spcBef>
              <a:spcAft>
                <a:spcPts val="100"/>
              </a:spcAft>
              <a:buFontTx/>
              <a:buChar char="••"/>
              <a:tabLst>
                <a:tab pos="96838" algn="l"/>
              </a:tabLst>
              <a:defRPr/>
            </a:pPr>
            <a:r>
              <a:rPr lang="en-US" sz="1000" kern="0" dirty="0">
                <a:solidFill>
                  <a:srgbClr val="000000"/>
                </a:solidFill>
                <a:latin typeface="Segoe UI" pitchFamily="34" charset="0"/>
                <a:ea typeface="Segoe UI" pitchFamily="34" charset="0"/>
                <a:cs typeface="Segoe UI" pitchFamily="34" charset="0"/>
              </a:rPr>
              <a:t>The automotive industry is recovering from the recession and is focusing its newfound enthusiasm for innovation on the connected car, mobile applications and electric vehicles.</a:t>
            </a:r>
          </a:p>
          <a:p>
            <a:pPr marL="131763" lvl="1" indent="-131763" defTabSz="488950" fontAlgn="base">
              <a:spcBef>
                <a:spcPts val="300"/>
              </a:spcBef>
              <a:spcAft>
                <a:spcPts val="100"/>
              </a:spcAft>
              <a:buFontTx/>
              <a:buChar char="••"/>
              <a:tabLst>
                <a:tab pos="96838" algn="l"/>
              </a:tabLst>
              <a:defRPr/>
            </a:pPr>
            <a:r>
              <a:rPr lang="en-US" sz="1000" kern="0" dirty="0">
                <a:solidFill>
                  <a:srgbClr val="000000"/>
                </a:solidFill>
                <a:latin typeface="Segoe UI" pitchFamily="34" charset="0"/>
                <a:ea typeface="Segoe UI" pitchFamily="34" charset="0"/>
                <a:cs typeface="Segoe UI" pitchFamily="34" charset="0"/>
              </a:rPr>
              <a:t>The automotive companies are increasingly looking for innovation in the areas of vehicle-centric information and communication technologies (vehicle ICT), including the connected car, to create improved consumer experiences. As a result, automotive companies increasingly will need to partner with companies that have expertise in IT, Internet content or device design, such as content providers, Internet service providers and consumer electronics companies</a:t>
            </a:r>
          </a:p>
          <a:p>
            <a:pPr marL="131763" lvl="1" indent="-131763" defTabSz="488950" fontAlgn="base">
              <a:spcBef>
                <a:spcPts val="300"/>
              </a:spcBef>
              <a:spcAft>
                <a:spcPts val="100"/>
              </a:spcAft>
              <a:buFontTx/>
              <a:buChar char="••"/>
              <a:tabLst>
                <a:tab pos="96838" algn="l"/>
              </a:tabLst>
              <a:defRPr/>
            </a:pPr>
            <a:r>
              <a:rPr lang="en-US" sz="1000" kern="0" dirty="0">
                <a:solidFill>
                  <a:srgbClr val="000000"/>
                </a:solidFill>
                <a:latin typeface="Segoe UI" pitchFamily="34" charset="0"/>
                <a:ea typeface="Segoe UI" pitchFamily="34" charset="0"/>
                <a:cs typeface="Segoe UI" pitchFamily="34" charset="0"/>
              </a:rPr>
              <a:t>The IT spend in the </a:t>
            </a:r>
            <a:r>
              <a:rPr lang="en-US" sz="1000" kern="0" dirty="0" smtClean="0">
                <a:solidFill>
                  <a:srgbClr val="000000"/>
                </a:solidFill>
                <a:latin typeface="Segoe UI" pitchFamily="34" charset="0"/>
                <a:ea typeface="Segoe UI" pitchFamily="34" charset="0"/>
                <a:cs typeface="Segoe UI" pitchFamily="34" charset="0"/>
              </a:rPr>
              <a:t>France </a:t>
            </a:r>
            <a:r>
              <a:rPr lang="en-US" sz="1000" kern="0" dirty="0">
                <a:solidFill>
                  <a:srgbClr val="000000"/>
                </a:solidFill>
                <a:latin typeface="Segoe UI" pitchFamily="34" charset="0"/>
                <a:ea typeface="Segoe UI" pitchFamily="34" charset="0"/>
                <a:cs typeface="Segoe UI" pitchFamily="34" charset="0"/>
              </a:rPr>
              <a:t>automotive industry is foreseen to grow at a </a:t>
            </a:r>
            <a:r>
              <a:rPr lang="en-US" sz="1000" kern="0" dirty="0" smtClean="0">
                <a:solidFill>
                  <a:srgbClr val="000000"/>
                </a:solidFill>
                <a:latin typeface="Segoe UI" pitchFamily="34" charset="0"/>
                <a:ea typeface="Segoe UI" pitchFamily="34" charset="0"/>
                <a:cs typeface="Segoe UI" pitchFamily="34" charset="0"/>
              </a:rPr>
              <a:t>3.1% </a:t>
            </a:r>
            <a:r>
              <a:rPr lang="en-US" sz="1000" kern="0" dirty="0">
                <a:solidFill>
                  <a:srgbClr val="000000"/>
                </a:solidFill>
                <a:latin typeface="Segoe UI" pitchFamily="34" charset="0"/>
                <a:ea typeface="Segoe UI" pitchFamily="34" charset="0"/>
                <a:cs typeface="Segoe UI" pitchFamily="34" charset="0"/>
              </a:rPr>
              <a:t>CAGR over the period </a:t>
            </a:r>
            <a:r>
              <a:rPr lang="en-US" sz="1000" kern="0" dirty="0" smtClean="0">
                <a:solidFill>
                  <a:srgbClr val="000000"/>
                </a:solidFill>
                <a:latin typeface="Segoe UI" pitchFamily="34" charset="0"/>
                <a:ea typeface="Segoe UI" pitchFamily="34" charset="0"/>
                <a:cs typeface="Segoe UI" pitchFamily="34" charset="0"/>
              </a:rPr>
              <a:t>20010-2015</a:t>
            </a:r>
            <a:endParaRPr lang="en-US" sz="1000" kern="0" dirty="0">
              <a:solidFill>
                <a:srgbClr val="000000"/>
              </a:solidFill>
              <a:latin typeface="Segoe UI" pitchFamily="34" charset="0"/>
              <a:ea typeface="Segoe UI" pitchFamily="34" charset="0"/>
              <a:cs typeface="Segoe UI" pitchFamily="34" charset="0"/>
            </a:endParaRPr>
          </a:p>
          <a:p>
            <a:pPr marL="131763" lvl="1" indent="-131763" defTabSz="488950" fontAlgn="base">
              <a:spcBef>
                <a:spcPts val="300"/>
              </a:spcBef>
              <a:spcAft>
                <a:spcPts val="100"/>
              </a:spcAft>
              <a:buFontTx/>
              <a:buChar char="••"/>
              <a:tabLst>
                <a:tab pos="96838" algn="l"/>
              </a:tabLst>
              <a:defRPr/>
            </a:pPr>
            <a:r>
              <a:rPr lang="en-US" sz="1000" kern="0" dirty="0">
                <a:solidFill>
                  <a:srgbClr val="000000"/>
                </a:solidFill>
                <a:latin typeface="Segoe UI" pitchFamily="34" charset="0"/>
                <a:ea typeface="Segoe UI" pitchFamily="34" charset="0"/>
                <a:cs typeface="Segoe UI" pitchFamily="34" charset="0"/>
              </a:rPr>
              <a:t>In </a:t>
            </a:r>
            <a:r>
              <a:rPr lang="en-US" sz="1000" kern="0" dirty="0" smtClean="0">
                <a:solidFill>
                  <a:srgbClr val="000000"/>
                </a:solidFill>
                <a:latin typeface="Segoe UI" pitchFamily="34" charset="0"/>
                <a:ea typeface="Segoe UI" pitchFamily="34" charset="0"/>
                <a:cs typeface="Segoe UI" pitchFamily="34" charset="0"/>
              </a:rPr>
              <a:t>2011, </a:t>
            </a:r>
            <a:r>
              <a:rPr lang="en-US" sz="1000" kern="0" dirty="0">
                <a:solidFill>
                  <a:srgbClr val="000000"/>
                </a:solidFill>
                <a:latin typeface="Segoe UI" pitchFamily="34" charset="0"/>
                <a:ea typeface="Segoe UI" pitchFamily="34" charset="0"/>
                <a:cs typeface="Segoe UI" pitchFamily="34" charset="0"/>
              </a:rPr>
              <a:t>IT Services record the maximum contribution in the IT Spend of the </a:t>
            </a:r>
            <a:r>
              <a:rPr lang="en-US" sz="1000" kern="0" dirty="0" smtClean="0">
                <a:solidFill>
                  <a:srgbClr val="000000"/>
                </a:solidFill>
                <a:latin typeface="Segoe UI" pitchFamily="34" charset="0"/>
                <a:ea typeface="Segoe UI" pitchFamily="34" charset="0"/>
                <a:cs typeface="Segoe UI" pitchFamily="34" charset="0"/>
              </a:rPr>
              <a:t>France </a:t>
            </a:r>
            <a:r>
              <a:rPr lang="en-US" sz="1000" kern="0" dirty="0">
                <a:solidFill>
                  <a:srgbClr val="000000"/>
                </a:solidFill>
                <a:latin typeface="Segoe UI" pitchFamily="34" charset="0"/>
                <a:ea typeface="Segoe UI" pitchFamily="34" charset="0"/>
                <a:cs typeface="Segoe UI" pitchFamily="34" charset="0"/>
              </a:rPr>
              <a:t>automotive industry</a:t>
            </a:r>
          </a:p>
        </p:txBody>
      </p:sp>
      <p:sp>
        <p:nvSpPr>
          <p:cNvPr id="23" name="Rounded Rectangle 22"/>
          <p:cNvSpPr/>
          <p:nvPr/>
        </p:nvSpPr>
        <p:spPr>
          <a:xfrm>
            <a:off x="352719" y="3837927"/>
            <a:ext cx="8411719" cy="272415"/>
          </a:xfrm>
          <a:prstGeom prst="roundRect">
            <a:avLst/>
          </a:prstGeom>
          <a:ln>
            <a:headEnd/>
            <a:tailEnd/>
          </a:ln>
        </p:spPr>
        <p:style>
          <a:lnRef idx="1">
            <a:schemeClr val="accent2"/>
          </a:lnRef>
          <a:fillRef idx="3">
            <a:schemeClr val="accent2"/>
          </a:fillRef>
          <a:effectRef idx="2">
            <a:schemeClr val="accent2"/>
          </a:effectRef>
          <a:fontRef idx="minor">
            <a:schemeClr val="lt1"/>
          </a:fontRef>
        </p:style>
        <p:txBody>
          <a:bodyPr wrap="square" anchor="ctr">
            <a:spAutoFit/>
          </a:bodyPr>
          <a:lstStyle/>
          <a:p>
            <a:pPr algn="ctr" defTabSz="457200" fontAlgn="base">
              <a:spcBef>
                <a:spcPct val="10000"/>
              </a:spcBef>
              <a:spcAft>
                <a:spcPct val="0"/>
              </a:spcAft>
              <a:buClr>
                <a:srgbClr val="990000"/>
              </a:buClr>
              <a:buSzPct val="70000"/>
            </a:pPr>
            <a:r>
              <a:rPr lang="en-US" sz="1000" b="1" kern="0" dirty="0">
                <a:solidFill>
                  <a:prstClr val="white"/>
                </a:solidFill>
                <a:latin typeface="Segoe UI" pitchFamily="34" charset="0"/>
                <a:ea typeface="Segoe UI" pitchFamily="34" charset="0"/>
                <a:cs typeface="Segoe UI" pitchFamily="34" charset="0"/>
              </a:rPr>
              <a:t>Highlights</a:t>
            </a:r>
          </a:p>
        </p:txBody>
      </p:sp>
      <p:sp>
        <p:nvSpPr>
          <p:cNvPr id="24" name="TextBox 23"/>
          <p:cNvSpPr txBox="1"/>
          <p:nvPr/>
        </p:nvSpPr>
        <p:spPr>
          <a:xfrm>
            <a:off x="352719" y="6039864"/>
            <a:ext cx="7126254" cy="132336"/>
          </a:xfrm>
          <a:prstGeom prst="rect">
            <a:avLst/>
          </a:prstGeom>
        </p:spPr>
        <p:txBody>
          <a:bodyPr vert="horz" wrap="square" lIns="0" tIns="0" rIns="0" bIns="0" rtlCol="0" anchor="t" anchorCtr="0">
            <a:noAutofit/>
          </a:bodyPr>
          <a:lstStyle/>
          <a:p>
            <a:pPr defTabSz="914363">
              <a:spcBef>
                <a:spcPct val="0"/>
              </a:spcBef>
            </a:pPr>
            <a:r>
              <a:rPr lang="en-US" sz="800" dirty="0" smtClean="0">
                <a:ln w="3175">
                  <a:noFill/>
                </a:ln>
                <a:solidFill>
                  <a:srgbClr val="000000"/>
                </a:solidFill>
                <a:latin typeface="Arial" pitchFamily="34" charset="0"/>
                <a:ea typeface="Verdana" pitchFamily="34" charset="0"/>
                <a:cs typeface="Arial" pitchFamily="34" charset="0"/>
              </a:rPr>
              <a:t>Source: Forecast: Enterprise IT Spending by Vertical Industry Market, Worldwide, 2009-2015, 2Q11 Update</a:t>
            </a:r>
          </a:p>
        </p:txBody>
      </p:sp>
      <p:sp>
        <p:nvSpPr>
          <p:cNvPr id="25" name="Text Box 5"/>
          <p:cNvSpPr txBox="1">
            <a:spLocks noChangeArrowheads="1"/>
          </p:cNvSpPr>
          <p:nvPr/>
        </p:nvSpPr>
        <p:spPr bwMode="gray">
          <a:xfrm>
            <a:off x="4546121" y="1219200"/>
            <a:ext cx="4218317" cy="255389"/>
          </a:xfrm>
          <a:prstGeom prst="roundRect">
            <a:avLst>
              <a:gd name="adj" fmla="val 17445"/>
            </a:avLst>
          </a:prstGeom>
          <a:ln>
            <a:headEnd/>
            <a:tailEnd/>
          </a:ln>
        </p:spPr>
        <p:style>
          <a:lnRef idx="1">
            <a:schemeClr val="accent2"/>
          </a:lnRef>
          <a:fillRef idx="3">
            <a:schemeClr val="accent2"/>
          </a:fillRef>
          <a:effectRef idx="2">
            <a:schemeClr val="accent2"/>
          </a:effectRef>
          <a:fontRef idx="minor">
            <a:schemeClr val="lt1"/>
          </a:fontRef>
        </p:style>
        <p:txBody>
          <a:bodyPr wrap="square" anchor="ctr">
            <a:spAutoFit/>
          </a:bodyPr>
          <a:lstStyle/>
          <a:p>
            <a:pPr algn="ctr" defTabSz="457200" fontAlgn="base">
              <a:spcBef>
                <a:spcPct val="10000"/>
              </a:spcBef>
              <a:spcAft>
                <a:spcPct val="0"/>
              </a:spcAft>
              <a:buClr>
                <a:srgbClr val="990000"/>
              </a:buClr>
              <a:buSzPct val="70000"/>
              <a:defRPr/>
            </a:pPr>
            <a:r>
              <a:rPr lang="en-US" sz="900" b="1" kern="0" dirty="0" smtClean="0">
                <a:solidFill>
                  <a:prstClr val="white"/>
                </a:solidFill>
                <a:latin typeface="Segoe UI" pitchFamily="34" charset="0"/>
                <a:ea typeface="Segoe UI" pitchFamily="34" charset="0"/>
                <a:cs typeface="Segoe UI" pitchFamily="34" charset="0"/>
              </a:rPr>
              <a:t>France </a:t>
            </a:r>
            <a:r>
              <a:rPr lang="en-US" sz="900" b="1" kern="0" dirty="0">
                <a:solidFill>
                  <a:prstClr val="white"/>
                </a:solidFill>
                <a:latin typeface="Segoe UI" pitchFamily="34" charset="0"/>
                <a:ea typeface="Segoe UI" pitchFamily="34" charset="0"/>
                <a:cs typeface="Segoe UI" pitchFamily="34" charset="0"/>
              </a:rPr>
              <a:t>Automobile Industry IT Spend (</a:t>
            </a:r>
            <a:r>
              <a:rPr lang="en-US" sz="900" b="1" kern="0" dirty="0" smtClean="0">
                <a:solidFill>
                  <a:prstClr val="white"/>
                </a:solidFill>
                <a:latin typeface="Segoe UI" pitchFamily="34" charset="0"/>
                <a:ea typeface="Segoe UI" pitchFamily="34" charset="0"/>
                <a:cs typeface="Segoe UI" pitchFamily="34" charset="0"/>
              </a:rPr>
              <a:t>US $ </a:t>
            </a:r>
            <a:r>
              <a:rPr lang="en-US" sz="900" b="1" kern="0" dirty="0">
                <a:solidFill>
                  <a:prstClr val="white"/>
                </a:solidFill>
                <a:latin typeface="Segoe UI" pitchFamily="34" charset="0"/>
                <a:ea typeface="Segoe UI" pitchFamily="34" charset="0"/>
                <a:cs typeface="Segoe UI" pitchFamily="34" charset="0"/>
              </a:rPr>
              <a:t>M</a:t>
            </a:r>
            <a:r>
              <a:rPr lang="en-US" sz="900" b="1" kern="0" dirty="0" smtClean="0">
                <a:solidFill>
                  <a:prstClr val="white"/>
                </a:solidFill>
                <a:latin typeface="Segoe UI" pitchFamily="34" charset="0"/>
                <a:ea typeface="Segoe UI" pitchFamily="34" charset="0"/>
                <a:cs typeface="Segoe UI" pitchFamily="34" charset="0"/>
              </a:rPr>
              <a:t>illion</a:t>
            </a:r>
            <a:r>
              <a:rPr lang="en-US" sz="900" b="1" kern="0" dirty="0">
                <a:solidFill>
                  <a:prstClr val="white"/>
                </a:solidFill>
                <a:latin typeface="Segoe UI" pitchFamily="34" charset="0"/>
                <a:ea typeface="Segoe UI" pitchFamily="34" charset="0"/>
                <a:cs typeface="Segoe UI" pitchFamily="34" charset="0"/>
              </a:rPr>
              <a:t>) by Categories, </a:t>
            </a:r>
            <a:r>
              <a:rPr lang="en-US" sz="900" b="1" kern="0" dirty="0" smtClean="0">
                <a:solidFill>
                  <a:prstClr val="white"/>
                </a:solidFill>
                <a:latin typeface="Segoe UI" pitchFamily="34" charset="0"/>
                <a:ea typeface="Segoe UI" pitchFamily="34" charset="0"/>
                <a:cs typeface="Segoe UI" pitchFamily="34" charset="0"/>
              </a:rPr>
              <a:t>2011 </a:t>
            </a:r>
            <a:endParaRPr lang="en-US" sz="900" b="1" kern="0" dirty="0">
              <a:solidFill>
                <a:prstClr val="white"/>
              </a:solidFill>
              <a:latin typeface="Segoe UI" pitchFamily="34" charset="0"/>
              <a:ea typeface="Segoe UI" pitchFamily="34" charset="0"/>
              <a:cs typeface="Segoe UI" pitchFamily="34" charset="0"/>
            </a:endParaRPr>
          </a:p>
        </p:txBody>
      </p:sp>
      <p:graphicFrame>
        <p:nvGraphicFramePr>
          <p:cNvPr id="26" name="Chart 25"/>
          <p:cNvGraphicFramePr/>
          <p:nvPr>
            <p:extLst>
              <p:ext uri="{D42A27DB-BD31-4B8C-83A1-F6EECF244321}">
                <p14:modId xmlns:p14="http://schemas.microsoft.com/office/powerpoint/2010/main" val="3164458966"/>
              </p:ext>
            </p:extLst>
          </p:nvPr>
        </p:nvGraphicFramePr>
        <p:xfrm>
          <a:off x="4546121" y="1494264"/>
          <a:ext cx="4218317" cy="2286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644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a:xfrm>
            <a:off x="381000" y="901243"/>
            <a:ext cx="8534399" cy="215444"/>
          </a:xfrm>
        </p:spPr>
        <p:txBody>
          <a:bodyPr/>
          <a:lstStyle/>
          <a:p>
            <a:r>
              <a:rPr lang="en-US" sz="1400" dirty="0" smtClean="0"/>
              <a:t>The IT spending in Peugeot is expected to grow at a CAGR of 7.1% from 2010-2015 with emphasis on IT Services</a:t>
            </a:r>
            <a:endParaRPr lang="en-US" sz="1400" dirty="0"/>
          </a:p>
        </p:txBody>
      </p:sp>
      <p:sp>
        <p:nvSpPr>
          <p:cNvPr id="3" name="Title 2"/>
          <p:cNvSpPr>
            <a:spLocks noGrp="1"/>
          </p:cNvSpPr>
          <p:nvPr>
            <p:ph type="title"/>
          </p:nvPr>
        </p:nvSpPr>
        <p:spPr>
          <a:xfrm>
            <a:off x="381000" y="252829"/>
            <a:ext cx="8363938" cy="509171"/>
          </a:xfrm>
        </p:spPr>
        <p:txBody>
          <a:bodyPr/>
          <a:lstStyle/>
          <a:p>
            <a:r>
              <a:rPr dirty="0" smtClean="0"/>
              <a:t>IT Spending &amp; Forecast: Peugeot</a:t>
            </a:r>
            <a:endParaRPr lang="en-US" dirty="0"/>
          </a:p>
        </p:txBody>
      </p:sp>
      <p:sp>
        <p:nvSpPr>
          <p:cNvPr id="18" name="Text Box 5"/>
          <p:cNvSpPr txBox="1">
            <a:spLocks noChangeArrowheads="1"/>
          </p:cNvSpPr>
          <p:nvPr/>
        </p:nvSpPr>
        <p:spPr bwMode="gray">
          <a:xfrm>
            <a:off x="360241" y="1219200"/>
            <a:ext cx="3881081" cy="255389"/>
          </a:xfrm>
          <a:prstGeom prst="roundRect">
            <a:avLst>
              <a:gd name="adj" fmla="val 17445"/>
            </a:avLst>
          </a:prstGeom>
          <a:ln>
            <a:headEnd/>
            <a:tailEnd/>
          </a:ln>
        </p:spPr>
        <p:style>
          <a:lnRef idx="1">
            <a:schemeClr val="accent2"/>
          </a:lnRef>
          <a:fillRef idx="3">
            <a:schemeClr val="accent2"/>
          </a:fillRef>
          <a:effectRef idx="2">
            <a:schemeClr val="accent2"/>
          </a:effectRef>
          <a:fontRef idx="minor">
            <a:schemeClr val="lt1"/>
          </a:fontRef>
        </p:style>
        <p:txBody>
          <a:bodyPr wrap="square" anchor="ctr">
            <a:spAutoFit/>
          </a:bodyPr>
          <a:lstStyle/>
          <a:p>
            <a:pPr algn="ctr" defTabSz="457200" fontAlgn="base">
              <a:spcBef>
                <a:spcPct val="10000"/>
              </a:spcBef>
              <a:spcAft>
                <a:spcPct val="0"/>
              </a:spcAft>
              <a:buClr>
                <a:srgbClr val="990000"/>
              </a:buClr>
              <a:buSzPct val="70000"/>
              <a:defRPr/>
            </a:pPr>
            <a:r>
              <a:rPr lang="en-US" sz="900" b="1" kern="0" dirty="0" smtClean="0">
                <a:solidFill>
                  <a:prstClr val="white"/>
                </a:solidFill>
                <a:latin typeface="Segoe UI" pitchFamily="34" charset="0"/>
                <a:ea typeface="Segoe UI" pitchFamily="34" charset="0"/>
                <a:cs typeface="Segoe UI" pitchFamily="34" charset="0"/>
              </a:rPr>
              <a:t>Peugeot </a:t>
            </a:r>
            <a:r>
              <a:rPr lang="en-US" sz="900" b="1" kern="0" dirty="0">
                <a:solidFill>
                  <a:prstClr val="white"/>
                </a:solidFill>
                <a:latin typeface="Segoe UI" pitchFamily="34" charset="0"/>
                <a:ea typeface="Segoe UI" pitchFamily="34" charset="0"/>
                <a:cs typeface="Segoe UI" pitchFamily="34" charset="0"/>
              </a:rPr>
              <a:t>IT Spend </a:t>
            </a:r>
            <a:r>
              <a:rPr lang="en-US" sz="900" b="1" kern="0" dirty="0" smtClean="0">
                <a:solidFill>
                  <a:prstClr val="white"/>
                </a:solidFill>
                <a:latin typeface="Segoe UI" pitchFamily="34" charset="0"/>
                <a:ea typeface="Segoe UI" pitchFamily="34" charset="0"/>
                <a:cs typeface="Segoe UI" pitchFamily="34" charset="0"/>
              </a:rPr>
              <a:t>(US $ Million</a:t>
            </a:r>
            <a:r>
              <a:rPr lang="en-US" sz="900" b="1" kern="0" dirty="0">
                <a:solidFill>
                  <a:prstClr val="white"/>
                </a:solidFill>
                <a:latin typeface="Segoe UI" pitchFamily="34" charset="0"/>
                <a:ea typeface="Segoe UI" pitchFamily="34" charset="0"/>
                <a:cs typeface="Segoe UI" pitchFamily="34" charset="0"/>
              </a:rPr>
              <a:t>) </a:t>
            </a:r>
          </a:p>
        </p:txBody>
      </p:sp>
      <p:graphicFrame>
        <p:nvGraphicFramePr>
          <p:cNvPr id="19" name="Chart 18"/>
          <p:cNvGraphicFramePr/>
          <p:nvPr>
            <p:extLst>
              <p:ext uri="{D42A27DB-BD31-4B8C-83A1-F6EECF244321}">
                <p14:modId xmlns:p14="http://schemas.microsoft.com/office/powerpoint/2010/main" val="997136942"/>
              </p:ext>
            </p:extLst>
          </p:nvPr>
        </p:nvGraphicFramePr>
        <p:xfrm>
          <a:off x="355122" y="1494264"/>
          <a:ext cx="3886200" cy="2286000"/>
        </p:xfrm>
        <a:graphic>
          <a:graphicData uri="http://schemas.openxmlformats.org/drawingml/2006/chart">
            <c:chart xmlns:c="http://schemas.openxmlformats.org/drawingml/2006/chart" xmlns:r="http://schemas.openxmlformats.org/officeDocument/2006/relationships" r:id="rId3"/>
          </a:graphicData>
        </a:graphic>
      </p:graphicFrame>
      <p:sp>
        <p:nvSpPr>
          <p:cNvPr id="20" name="Line 13"/>
          <p:cNvSpPr>
            <a:spLocks noChangeShapeType="1"/>
          </p:cNvSpPr>
          <p:nvPr/>
        </p:nvSpPr>
        <p:spPr bwMode="auto">
          <a:xfrm flipV="1">
            <a:off x="838200" y="1693226"/>
            <a:ext cx="2925246" cy="516574"/>
          </a:xfrm>
          <a:prstGeom prst="line">
            <a:avLst/>
          </a:prstGeom>
          <a:noFill/>
          <a:ln w="19050">
            <a:solidFill>
              <a:schemeClr val="accent3">
                <a:lumMod val="90000"/>
              </a:schemeClr>
            </a:solidFill>
            <a:round/>
            <a:headEnd type="oval" w="med" len="med"/>
            <a:tailEnd type="triangle" w="med" len="med"/>
          </a:ln>
        </p:spPr>
        <p:txBody>
          <a:bodyPr/>
          <a:lstStyle/>
          <a:p>
            <a:pPr defTabSz="457200" fontAlgn="base">
              <a:spcBef>
                <a:spcPct val="0"/>
              </a:spcBef>
              <a:spcAft>
                <a:spcPct val="0"/>
              </a:spcAft>
              <a:defRPr/>
            </a:pPr>
            <a:endParaRPr lang="en-US" kern="0" dirty="0">
              <a:solidFill>
                <a:srgbClr val="AFDAF6"/>
              </a:solidFill>
              <a:latin typeface="Arial" pitchFamily="34" charset="0"/>
              <a:cs typeface="Arial" pitchFamily="34" charset="0"/>
            </a:endParaRPr>
          </a:p>
        </p:txBody>
      </p:sp>
      <p:sp>
        <p:nvSpPr>
          <p:cNvPr id="21" name="Oval 14"/>
          <p:cNvSpPr>
            <a:spLocks noChangeArrowheads="1"/>
          </p:cNvSpPr>
          <p:nvPr/>
        </p:nvSpPr>
        <p:spPr bwMode="auto">
          <a:xfrm>
            <a:off x="2107782" y="1828800"/>
            <a:ext cx="538163" cy="220662"/>
          </a:xfrm>
          <a:prstGeom prst="ellipse">
            <a:avLst/>
          </a:prstGeom>
          <a:solidFill>
            <a:schemeClr val="accent3">
              <a:lumMod val="90000"/>
            </a:schemeClr>
          </a:solidFill>
          <a:ln w="9525">
            <a:noFill/>
            <a:round/>
            <a:headEnd/>
            <a:tailEnd/>
          </a:ln>
        </p:spPr>
        <p:txBody>
          <a:bodyPr wrap="none" anchor="ctr"/>
          <a:lstStyle/>
          <a:p>
            <a:pPr algn="ctr" defTabSz="914363" fontAlgn="base">
              <a:spcBef>
                <a:spcPct val="0"/>
              </a:spcBef>
              <a:spcAft>
                <a:spcPct val="0"/>
              </a:spcAft>
            </a:pPr>
            <a:r>
              <a:rPr lang="en-US" altLang="zh-CN" sz="900" dirty="0" smtClean="0">
                <a:solidFill>
                  <a:srgbClr val="000000"/>
                </a:solidFill>
                <a:latin typeface="Arial" pitchFamily="34" charset="0"/>
                <a:ea typeface="宋体"/>
                <a:cs typeface="Arial" pitchFamily="34" charset="0"/>
              </a:rPr>
              <a:t>7.1%</a:t>
            </a:r>
            <a:endParaRPr lang="en-US" altLang="zh-CN" sz="900" dirty="0">
              <a:solidFill>
                <a:srgbClr val="000000"/>
              </a:solidFill>
              <a:latin typeface="Arial" pitchFamily="34" charset="0"/>
              <a:ea typeface="宋体"/>
              <a:cs typeface="Arial" pitchFamily="34" charset="0"/>
            </a:endParaRPr>
          </a:p>
        </p:txBody>
      </p:sp>
      <p:sp>
        <p:nvSpPr>
          <p:cNvPr id="22" name="Text Box 20"/>
          <p:cNvSpPr txBox="1">
            <a:spLocks noChangeArrowheads="1"/>
          </p:cNvSpPr>
          <p:nvPr/>
        </p:nvSpPr>
        <p:spPr bwMode="auto">
          <a:xfrm>
            <a:off x="355122" y="4343400"/>
            <a:ext cx="8409316" cy="1147345"/>
          </a:xfrm>
          <a:prstGeom prst="rect">
            <a:avLst/>
          </a:prstGeom>
          <a:noFill/>
          <a:ln w="12700" cap="flat" cmpd="sng" algn="ctr">
            <a:solidFill>
              <a:srgbClr val="5990CA"/>
            </a:solidFill>
            <a:prstDash val="solid"/>
          </a:ln>
          <a:effectLst/>
        </p:spPr>
        <p:txBody>
          <a:bodyPr tIns="180000" numCol="1"/>
          <a:lstStyle/>
          <a:p>
            <a:pPr marL="131763" lvl="1" indent="-131763" defTabSz="488950" fontAlgn="base">
              <a:spcBef>
                <a:spcPts val="300"/>
              </a:spcBef>
              <a:spcAft>
                <a:spcPts val="100"/>
              </a:spcAft>
              <a:buFontTx/>
              <a:buChar char="••"/>
              <a:tabLst>
                <a:tab pos="96838" algn="l"/>
              </a:tabLst>
              <a:defRPr/>
            </a:pPr>
            <a:r>
              <a:rPr lang="en-US" sz="1000" kern="0" dirty="0" smtClean="0">
                <a:solidFill>
                  <a:schemeClr val="tx1">
                    <a:lumMod val="50000"/>
                  </a:schemeClr>
                </a:solidFill>
                <a:latin typeface="Segoe UI" pitchFamily="34" charset="0"/>
                <a:ea typeface="Segoe UI" pitchFamily="34" charset="0"/>
                <a:cs typeface="Segoe UI" pitchFamily="34" charset="0"/>
              </a:rPr>
              <a:t>Peugeot posted an increase of 8% revenue gain in year 2011 when compared to 2010.</a:t>
            </a:r>
          </a:p>
          <a:p>
            <a:pPr marL="131763" lvl="1" indent="-131763" defTabSz="488950" fontAlgn="base">
              <a:spcBef>
                <a:spcPts val="300"/>
              </a:spcBef>
              <a:spcAft>
                <a:spcPts val="100"/>
              </a:spcAft>
              <a:buFontTx/>
              <a:buChar char="••"/>
              <a:tabLst>
                <a:tab pos="96838" algn="l"/>
              </a:tabLst>
              <a:defRPr/>
            </a:pPr>
            <a:r>
              <a:rPr lang="en-US" sz="1000" kern="0" dirty="0">
                <a:solidFill>
                  <a:srgbClr val="000000"/>
                </a:solidFill>
                <a:latin typeface="Segoe UI" pitchFamily="34" charset="0"/>
                <a:ea typeface="Segoe UI" pitchFamily="34" charset="0"/>
                <a:cs typeface="Segoe UI" pitchFamily="34" charset="0"/>
              </a:rPr>
              <a:t>The IT spend in Peugeot is foreseen to grow at a 7.1% CAGR over the period </a:t>
            </a:r>
            <a:r>
              <a:rPr lang="en-US" sz="1000" kern="0" dirty="0" smtClean="0">
                <a:solidFill>
                  <a:srgbClr val="000000"/>
                </a:solidFill>
                <a:latin typeface="Segoe UI" pitchFamily="34" charset="0"/>
                <a:ea typeface="Segoe UI" pitchFamily="34" charset="0"/>
                <a:cs typeface="Segoe UI" pitchFamily="34" charset="0"/>
              </a:rPr>
              <a:t>2010-2015</a:t>
            </a:r>
            <a:endParaRPr lang="en-US" sz="1000" kern="0" dirty="0" smtClean="0">
              <a:solidFill>
                <a:schemeClr val="tx1">
                  <a:lumMod val="50000"/>
                </a:schemeClr>
              </a:solidFill>
              <a:latin typeface="Segoe UI" pitchFamily="34" charset="0"/>
              <a:ea typeface="Segoe UI" pitchFamily="34" charset="0"/>
              <a:cs typeface="Segoe UI" pitchFamily="34" charset="0"/>
            </a:endParaRPr>
          </a:p>
          <a:p>
            <a:pPr marL="131763" lvl="1" indent="-131763" defTabSz="488950" fontAlgn="base">
              <a:spcBef>
                <a:spcPts val="300"/>
              </a:spcBef>
              <a:spcAft>
                <a:spcPts val="100"/>
              </a:spcAft>
              <a:buFontTx/>
              <a:buChar char="••"/>
              <a:tabLst>
                <a:tab pos="96838" algn="l"/>
              </a:tabLst>
              <a:defRPr/>
            </a:pPr>
            <a:r>
              <a:rPr lang="en-US" sz="1000" kern="0" dirty="0" smtClean="0">
                <a:solidFill>
                  <a:schemeClr val="tx1">
                    <a:lumMod val="50000"/>
                  </a:schemeClr>
                </a:solidFill>
                <a:latin typeface="Segoe UI" pitchFamily="34" charset="0"/>
                <a:ea typeface="Segoe UI" pitchFamily="34" charset="0"/>
                <a:cs typeface="Segoe UI" pitchFamily="34" charset="0"/>
              </a:rPr>
              <a:t>The IT spend in Peugeot for the year 2011 was US $ 2,363 million.</a:t>
            </a:r>
            <a:endParaRPr lang="en-US" sz="1000" kern="0" dirty="0">
              <a:solidFill>
                <a:schemeClr val="tx1">
                  <a:lumMod val="50000"/>
                </a:schemeClr>
              </a:solidFill>
              <a:latin typeface="Segoe UI" pitchFamily="34" charset="0"/>
              <a:ea typeface="Segoe UI" pitchFamily="34" charset="0"/>
              <a:cs typeface="Segoe UI" pitchFamily="34" charset="0"/>
            </a:endParaRPr>
          </a:p>
          <a:p>
            <a:pPr marL="131763" lvl="1" indent="-131763" defTabSz="488950" fontAlgn="base">
              <a:spcBef>
                <a:spcPts val="300"/>
              </a:spcBef>
              <a:spcAft>
                <a:spcPts val="100"/>
              </a:spcAft>
              <a:buFontTx/>
              <a:buChar char="••"/>
              <a:tabLst>
                <a:tab pos="96838" algn="l"/>
              </a:tabLst>
              <a:defRPr/>
            </a:pPr>
            <a:r>
              <a:rPr lang="en-US" sz="1000" kern="0" dirty="0" smtClean="0">
                <a:solidFill>
                  <a:srgbClr val="000000"/>
                </a:solidFill>
                <a:latin typeface="Segoe UI" pitchFamily="34" charset="0"/>
                <a:ea typeface="Segoe UI" pitchFamily="34" charset="0"/>
                <a:cs typeface="Segoe UI" pitchFamily="34" charset="0"/>
              </a:rPr>
              <a:t>In 2011, </a:t>
            </a:r>
            <a:r>
              <a:rPr lang="en-US" sz="1000" kern="0" dirty="0">
                <a:solidFill>
                  <a:srgbClr val="000000"/>
                </a:solidFill>
                <a:latin typeface="Segoe UI" pitchFamily="34" charset="0"/>
                <a:ea typeface="Segoe UI" pitchFamily="34" charset="0"/>
                <a:cs typeface="Segoe UI" pitchFamily="34" charset="0"/>
              </a:rPr>
              <a:t>IT Services record the maximum contribution in the IT Spend of the </a:t>
            </a:r>
            <a:r>
              <a:rPr lang="en-US" sz="1000" kern="0" dirty="0" smtClean="0">
                <a:solidFill>
                  <a:srgbClr val="000000"/>
                </a:solidFill>
                <a:latin typeface="Segoe UI" pitchFamily="34" charset="0"/>
                <a:ea typeface="Segoe UI" pitchFamily="34" charset="0"/>
                <a:cs typeface="Segoe UI" pitchFamily="34" charset="0"/>
              </a:rPr>
              <a:t>company</a:t>
            </a:r>
            <a:endParaRPr lang="en-US" sz="1000" kern="0" dirty="0">
              <a:solidFill>
                <a:srgbClr val="000000"/>
              </a:solidFill>
              <a:latin typeface="Segoe UI" pitchFamily="34" charset="0"/>
              <a:ea typeface="Segoe UI" pitchFamily="34" charset="0"/>
              <a:cs typeface="Segoe UI" pitchFamily="34" charset="0"/>
            </a:endParaRPr>
          </a:p>
        </p:txBody>
      </p:sp>
      <p:sp>
        <p:nvSpPr>
          <p:cNvPr id="23" name="Rounded Rectangle 22"/>
          <p:cNvSpPr/>
          <p:nvPr/>
        </p:nvSpPr>
        <p:spPr>
          <a:xfrm>
            <a:off x="352719" y="4079498"/>
            <a:ext cx="8411719" cy="272415"/>
          </a:xfrm>
          <a:prstGeom prst="roundRect">
            <a:avLst/>
          </a:prstGeom>
          <a:ln>
            <a:headEnd/>
            <a:tailEnd/>
          </a:ln>
        </p:spPr>
        <p:style>
          <a:lnRef idx="1">
            <a:schemeClr val="accent2"/>
          </a:lnRef>
          <a:fillRef idx="3">
            <a:schemeClr val="accent2"/>
          </a:fillRef>
          <a:effectRef idx="2">
            <a:schemeClr val="accent2"/>
          </a:effectRef>
          <a:fontRef idx="minor">
            <a:schemeClr val="lt1"/>
          </a:fontRef>
        </p:style>
        <p:txBody>
          <a:bodyPr wrap="square" anchor="ctr">
            <a:spAutoFit/>
          </a:bodyPr>
          <a:lstStyle/>
          <a:p>
            <a:pPr algn="ctr" defTabSz="457200" fontAlgn="base">
              <a:spcBef>
                <a:spcPct val="10000"/>
              </a:spcBef>
              <a:spcAft>
                <a:spcPct val="0"/>
              </a:spcAft>
              <a:buClr>
                <a:srgbClr val="990000"/>
              </a:buClr>
              <a:buSzPct val="70000"/>
            </a:pPr>
            <a:r>
              <a:rPr lang="en-US" sz="1000" b="1" kern="0" dirty="0">
                <a:solidFill>
                  <a:prstClr val="white"/>
                </a:solidFill>
                <a:latin typeface="Segoe UI" pitchFamily="34" charset="0"/>
                <a:ea typeface="Segoe UI" pitchFamily="34" charset="0"/>
                <a:cs typeface="Segoe UI" pitchFamily="34" charset="0"/>
              </a:rPr>
              <a:t>Highlights</a:t>
            </a:r>
          </a:p>
        </p:txBody>
      </p:sp>
      <p:sp>
        <p:nvSpPr>
          <p:cNvPr id="24" name="TextBox 23"/>
          <p:cNvSpPr txBox="1"/>
          <p:nvPr/>
        </p:nvSpPr>
        <p:spPr>
          <a:xfrm>
            <a:off x="352719" y="5867505"/>
            <a:ext cx="7126254" cy="132336"/>
          </a:xfrm>
          <a:prstGeom prst="rect">
            <a:avLst/>
          </a:prstGeom>
        </p:spPr>
        <p:txBody>
          <a:bodyPr vert="horz" wrap="square" lIns="0" tIns="0" rIns="0" bIns="0" rtlCol="0" anchor="t" anchorCtr="0">
            <a:noAutofit/>
          </a:bodyPr>
          <a:lstStyle/>
          <a:p>
            <a:pPr defTabSz="914363">
              <a:spcBef>
                <a:spcPct val="0"/>
              </a:spcBef>
            </a:pPr>
            <a:r>
              <a:rPr lang="en-US" sz="800" dirty="0" smtClean="0">
                <a:ln w="3175">
                  <a:noFill/>
                </a:ln>
                <a:solidFill>
                  <a:srgbClr val="000000"/>
                </a:solidFill>
                <a:latin typeface="Arial" pitchFamily="34" charset="0"/>
                <a:ea typeface="Verdana" pitchFamily="34" charset="0"/>
                <a:cs typeface="Arial" pitchFamily="34" charset="0"/>
              </a:rPr>
              <a:t>Source: Forecast: Enterprise IT Spending by Vertical Industry Market, Worldwide, 2009-2015, 2Q11 Update</a:t>
            </a:r>
          </a:p>
        </p:txBody>
      </p:sp>
      <p:sp>
        <p:nvSpPr>
          <p:cNvPr id="25" name="Text Box 5"/>
          <p:cNvSpPr txBox="1">
            <a:spLocks noChangeArrowheads="1"/>
          </p:cNvSpPr>
          <p:nvPr/>
        </p:nvSpPr>
        <p:spPr bwMode="gray">
          <a:xfrm>
            <a:off x="4546121" y="1219200"/>
            <a:ext cx="4218317" cy="255389"/>
          </a:xfrm>
          <a:prstGeom prst="roundRect">
            <a:avLst>
              <a:gd name="adj" fmla="val 17445"/>
            </a:avLst>
          </a:prstGeom>
          <a:ln>
            <a:headEnd/>
            <a:tailEnd/>
          </a:ln>
        </p:spPr>
        <p:style>
          <a:lnRef idx="1">
            <a:schemeClr val="accent2"/>
          </a:lnRef>
          <a:fillRef idx="3">
            <a:schemeClr val="accent2"/>
          </a:fillRef>
          <a:effectRef idx="2">
            <a:schemeClr val="accent2"/>
          </a:effectRef>
          <a:fontRef idx="minor">
            <a:schemeClr val="lt1"/>
          </a:fontRef>
        </p:style>
        <p:txBody>
          <a:bodyPr wrap="square" anchor="ctr">
            <a:spAutoFit/>
          </a:bodyPr>
          <a:lstStyle/>
          <a:p>
            <a:pPr algn="ctr" defTabSz="457200" fontAlgn="base">
              <a:spcBef>
                <a:spcPct val="10000"/>
              </a:spcBef>
              <a:spcAft>
                <a:spcPct val="0"/>
              </a:spcAft>
              <a:buClr>
                <a:srgbClr val="990000"/>
              </a:buClr>
              <a:buSzPct val="70000"/>
              <a:defRPr/>
            </a:pPr>
            <a:r>
              <a:rPr lang="en-US" sz="900" b="1" kern="0" dirty="0" smtClean="0">
                <a:solidFill>
                  <a:prstClr val="white"/>
                </a:solidFill>
                <a:latin typeface="Segoe UI" pitchFamily="34" charset="0"/>
                <a:ea typeface="Segoe UI" pitchFamily="34" charset="0"/>
                <a:cs typeface="Segoe UI" pitchFamily="34" charset="0"/>
              </a:rPr>
              <a:t>Peugeot  </a:t>
            </a:r>
            <a:r>
              <a:rPr lang="en-US" sz="900" b="1" kern="0" dirty="0">
                <a:solidFill>
                  <a:prstClr val="white"/>
                </a:solidFill>
                <a:latin typeface="Segoe UI" pitchFamily="34" charset="0"/>
                <a:ea typeface="Segoe UI" pitchFamily="34" charset="0"/>
                <a:cs typeface="Segoe UI" pitchFamily="34" charset="0"/>
              </a:rPr>
              <a:t>IT Spend </a:t>
            </a:r>
            <a:r>
              <a:rPr lang="en-US" sz="900" b="1" kern="0" dirty="0" smtClean="0">
                <a:solidFill>
                  <a:prstClr val="white"/>
                </a:solidFill>
                <a:latin typeface="Segoe UI" pitchFamily="34" charset="0"/>
                <a:ea typeface="Segoe UI" pitchFamily="34" charset="0"/>
                <a:cs typeface="Segoe UI" pitchFamily="34" charset="0"/>
              </a:rPr>
              <a:t>(US $ Million</a:t>
            </a:r>
            <a:r>
              <a:rPr lang="en-US" sz="900" b="1" kern="0" dirty="0">
                <a:solidFill>
                  <a:prstClr val="white"/>
                </a:solidFill>
                <a:latin typeface="Segoe UI" pitchFamily="34" charset="0"/>
                <a:ea typeface="Segoe UI" pitchFamily="34" charset="0"/>
                <a:cs typeface="Segoe UI" pitchFamily="34" charset="0"/>
              </a:rPr>
              <a:t>) by Categories, </a:t>
            </a:r>
            <a:r>
              <a:rPr lang="en-US" sz="900" b="1" kern="0" dirty="0" smtClean="0">
                <a:solidFill>
                  <a:prstClr val="white"/>
                </a:solidFill>
                <a:latin typeface="Segoe UI" pitchFamily="34" charset="0"/>
                <a:ea typeface="Segoe UI" pitchFamily="34" charset="0"/>
                <a:cs typeface="Segoe UI" pitchFamily="34" charset="0"/>
              </a:rPr>
              <a:t>2011 </a:t>
            </a:r>
            <a:endParaRPr lang="en-US" sz="900" b="1" kern="0" dirty="0">
              <a:solidFill>
                <a:prstClr val="white"/>
              </a:solidFill>
              <a:latin typeface="Segoe UI" pitchFamily="34" charset="0"/>
              <a:ea typeface="Segoe UI" pitchFamily="34" charset="0"/>
              <a:cs typeface="Segoe UI" pitchFamily="34" charset="0"/>
            </a:endParaRPr>
          </a:p>
        </p:txBody>
      </p:sp>
      <p:graphicFrame>
        <p:nvGraphicFramePr>
          <p:cNvPr id="26" name="Chart 25"/>
          <p:cNvGraphicFramePr/>
          <p:nvPr>
            <p:extLst>
              <p:ext uri="{D42A27DB-BD31-4B8C-83A1-F6EECF244321}">
                <p14:modId xmlns:p14="http://schemas.microsoft.com/office/powerpoint/2010/main" val="3189177246"/>
              </p:ext>
            </p:extLst>
          </p:nvPr>
        </p:nvGraphicFramePr>
        <p:xfrm>
          <a:off x="4546121" y="1494264"/>
          <a:ext cx="4218317" cy="2286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0386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xRJO7u_JDEq1f4mOU8ZrV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34FFXb9KZ0qwFmIRyjLW9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iQn4xr1lnUKogYrz9mY2t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5.rvi705kqtFP6VJstdU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ewWILQCS_E6syWjt.imYX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7fr4.hV7wUGifusOgksTh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GfnD_7KEIEuIP1jqgH_DG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kmZdK0P.j0ap6ipRPQxNe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kg_golGGEaQ9GwnJAMzK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2XDmBzxop0imELELH8ino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5DpVwst9kK.ut183Ue1Eg"/>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4_WPC2010_breakout_arcguide[1]">
  <a:themeElements>
    <a:clrScheme name="MCS">
      <a:dk1>
        <a:srgbClr val="595959"/>
      </a:dk1>
      <a:lt1>
        <a:srgbClr val="FFFFFF"/>
      </a:lt1>
      <a:dk2>
        <a:srgbClr val="0070C0"/>
      </a:dk2>
      <a:lt2>
        <a:srgbClr val="DDDDDD"/>
      </a:lt2>
      <a:accent1>
        <a:srgbClr val="5191CD"/>
      </a:accent1>
      <a:accent2>
        <a:srgbClr val="2D86E7"/>
      </a:accent2>
      <a:accent3>
        <a:srgbClr val="A4D7F4"/>
      </a:accent3>
      <a:accent4>
        <a:srgbClr val="7AA23A"/>
      </a:accent4>
      <a:accent5>
        <a:srgbClr val="FFC211"/>
      </a:accent5>
      <a:accent6>
        <a:srgbClr val="C94409"/>
      </a:accent6>
      <a:hlink>
        <a:srgbClr val="5191CD"/>
      </a:hlink>
      <a:folHlink>
        <a:srgbClr val="595959"/>
      </a:folHlink>
    </a:clrScheme>
    <a:fontScheme name="MCS">
      <a:majorFont>
        <a:latin typeface="Segoe Light"/>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5400000" scaled="1"/>
          <a:tileRect/>
        </a:gradFill>
      </a:spPr>
      <a:bodyPr rIns="274320" rtlCol="0" anchor="ctr"/>
      <a:lstStyle>
        <a:defPPr>
          <a:lnSpc>
            <a:spcPct val="120000"/>
          </a:lnSpc>
          <a:defRPr sz="850" b="1" dirty="0">
            <a:solidFill>
              <a:schemeClr val="bg2">
                <a:lumMod val="10000"/>
              </a:schemeClr>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marL="0" marR="0" indent="0" algn="l" defTabSz="914363" rtl="0" eaLnBrk="1" fontAlgn="auto" latinLnBrk="0" hangingPunct="1">
          <a:lnSpc>
            <a:spcPct val="100000"/>
          </a:lnSpc>
          <a:spcBef>
            <a:spcPct val="0"/>
          </a:spcBef>
          <a:spcAft>
            <a:spcPts val="0"/>
          </a:spcAft>
          <a:buClrTx/>
          <a:buSzTx/>
          <a:buFontTx/>
          <a:buNone/>
          <a:tabLst/>
          <a:defRPr kumimoji="0" sz="1600" b="0" i="0" u="none" strike="noStrike" kern="1200" cap="none" spc="0" normalizeH="0" baseline="0" noProof="0" dirty="0" smtClean="0">
            <a:ln w="3175">
              <a:noFill/>
            </a:ln>
            <a:solidFill>
              <a:schemeClr val="bg1"/>
            </a:solidFill>
            <a:effectLst/>
            <a:uLnTx/>
            <a:uFillTx/>
            <a:latin typeface="Segoe UI Light" pitchFamily="34" charset="0"/>
            <a:ea typeface="Verdana" pitchFamily="34" charset="0"/>
            <a:cs typeface="Verdana" pitchFamily="34" charset="0"/>
          </a:defRPr>
        </a:defPPr>
      </a:lst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PC2010_breakout_arcguide[1]">
  <a:themeElements>
    <a:clrScheme name="MCS">
      <a:dk1>
        <a:srgbClr val="595959"/>
      </a:dk1>
      <a:lt1>
        <a:srgbClr val="FFFFFF"/>
      </a:lt1>
      <a:dk2>
        <a:srgbClr val="0070C0"/>
      </a:dk2>
      <a:lt2>
        <a:srgbClr val="DDDDDD"/>
      </a:lt2>
      <a:accent1>
        <a:srgbClr val="5191CD"/>
      </a:accent1>
      <a:accent2>
        <a:srgbClr val="2D86E7"/>
      </a:accent2>
      <a:accent3>
        <a:srgbClr val="A4D7F4"/>
      </a:accent3>
      <a:accent4>
        <a:srgbClr val="7AA23A"/>
      </a:accent4>
      <a:accent5>
        <a:srgbClr val="FFC211"/>
      </a:accent5>
      <a:accent6>
        <a:srgbClr val="C94409"/>
      </a:accent6>
      <a:hlink>
        <a:srgbClr val="5191CD"/>
      </a:hlink>
      <a:folHlink>
        <a:srgbClr val="595959"/>
      </a:folHlink>
    </a:clrScheme>
    <a:fontScheme name="MCS">
      <a:majorFont>
        <a:latin typeface="Segoe Light"/>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marL="0" marR="0" indent="0" algn="l" defTabSz="914363" rtl="0" eaLnBrk="1" fontAlgn="auto" latinLnBrk="0" hangingPunct="1">
          <a:lnSpc>
            <a:spcPct val="100000"/>
          </a:lnSpc>
          <a:spcBef>
            <a:spcPct val="0"/>
          </a:spcBef>
          <a:spcAft>
            <a:spcPts val="0"/>
          </a:spcAft>
          <a:buClrTx/>
          <a:buSzTx/>
          <a:buFontTx/>
          <a:buNone/>
          <a:tabLst/>
          <a:defRPr kumimoji="0" sz="1600" b="0" i="0" u="none" strike="noStrike" kern="1200" cap="none" spc="0" normalizeH="0" baseline="0" noProof="0" dirty="0" smtClean="0">
            <a:ln w="3175">
              <a:noFill/>
            </a:ln>
            <a:solidFill>
              <a:schemeClr val="bg1"/>
            </a:solidFill>
            <a:effectLst/>
            <a:uLnTx/>
            <a:uFillTx/>
            <a:latin typeface="Segoe UI Light" pitchFamily="34" charset="0"/>
            <a:ea typeface="Verdana" pitchFamily="34" charset="0"/>
            <a:cs typeface="Verdana" pitchFamily="34" charset="0"/>
          </a:defRPr>
        </a:defPPr>
      </a:lstStyle>
    </a:txDef>
  </a:objectDefaults>
  <a:extraClrSchemeLst/>
</a:theme>
</file>

<file path=ppt/theme/theme5.xml><?xml version="1.0" encoding="utf-8"?>
<a:theme xmlns:a="http://schemas.openxmlformats.org/drawingml/2006/main" name="13_WPC2010_breakout_arcguide[1]">
  <a:themeElements>
    <a:clrScheme name="MCS">
      <a:dk1>
        <a:srgbClr val="595959"/>
      </a:dk1>
      <a:lt1>
        <a:srgbClr val="FFFFFF"/>
      </a:lt1>
      <a:dk2>
        <a:srgbClr val="0070C0"/>
      </a:dk2>
      <a:lt2>
        <a:srgbClr val="DDDDDD"/>
      </a:lt2>
      <a:accent1>
        <a:srgbClr val="5191CD"/>
      </a:accent1>
      <a:accent2>
        <a:srgbClr val="2D86E7"/>
      </a:accent2>
      <a:accent3>
        <a:srgbClr val="A4D7F4"/>
      </a:accent3>
      <a:accent4>
        <a:srgbClr val="7AA23A"/>
      </a:accent4>
      <a:accent5>
        <a:srgbClr val="FFC211"/>
      </a:accent5>
      <a:accent6>
        <a:srgbClr val="C94409"/>
      </a:accent6>
      <a:hlink>
        <a:srgbClr val="5191CD"/>
      </a:hlink>
      <a:folHlink>
        <a:srgbClr val="595959"/>
      </a:folHlink>
    </a:clrScheme>
    <a:fontScheme name="MCS">
      <a:majorFont>
        <a:latin typeface="Segoe Light"/>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marL="0" marR="0" indent="0" algn="l" defTabSz="914363" rtl="0" eaLnBrk="1" fontAlgn="auto" latinLnBrk="0" hangingPunct="1">
          <a:lnSpc>
            <a:spcPct val="100000"/>
          </a:lnSpc>
          <a:spcBef>
            <a:spcPct val="0"/>
          </a:spcBef>
          <a:spcAft>
            <a:spcPts val="0"/>
          </a:spcAft>
          <a:buClrTx/>
          <a:buSzTx/>
          <a:buFontTx/>
          <a:buNone/>
          <a:tabLst/>
          <a:defRPr kumimoji="0" sz="1600" b="0" i="0" u="none" strike="noStrike" kern="1200" cap="none" spc="0" normalizeH="0" baseline="0" noProof="0" dirty="0" smtClean="0">
            <a:ln w="3175">
              <a:noFill/>
            </a:ln>
            <a:solidFill>
              <a:schemeClr val="bg1"/>
            </a:solidFill>
            <a:effectLst/>
            <a:uLnTx/>
            <a:uFillTx/>
            <a:latin typeface="Segoe UI Light" pitchFamily="34" charset="0"/>
            <a:ea typeface="Verdana" pitchFamily="34" charset="0"/>
            <a:cs typeface="Verdana" pitchFamily="34" charset="0"/>
          </a:defRPr>
        </a:defPPr>
      </a:lstStyle>
    </a:txDef>
  </a:objectDefaults>
  <a:extraClrSchemeLst/>
</a:theme>
</file>

<file path=ppt/theme/theme6.xml><?xml version="1.0" encoding="utf-8"?>
<a:theme xmlns:a="http://schemas.openxmlformats.org/drawingml/2006/main" name="1_WPC2010_breakout_arcguide[1]">
  <a:themeElements>
    <a:clrScheme name="Webninair-Jeff">
      <a:dk1>
        <a:srgbClr val="595959"/>
      </a:dk1>
      <a:lt1>
        <a:srgbClr val="FFFFFF"/>
      </a:lt1>
      <a:dk2>
        <a:srgbClr val="0070C0"/>
      </a:dk2>
      <a:lt2>
        <a:srgbClr val="DDDDDD"/>
      </a:lt2>
      <a:accent1>
        <a:srgbClr val="1F497D"/>
      </a:accent1>
      <a:accent2>
        <a:srgbClr val="92D050"/>
      </a:accent2>
      <a:accent3>
        <a:srgbClr val="5A5A5A"/>
      </a:accent3>
      <a:accent4>
        <a:srgbClr val="7AA23A"/>
      </a:accent4>
      <a:accent5>
        <a:srgbClr val="FFC211"/>
      </a:accent5>
      <a:accent6>
        <a:srgbClr val="C94409"/>
      </a:accent6>
      <a:hlink>
        <a:srgbClr val="5191CD"/>
      </a:hlink>
      <a:folHlink>
        <a:srgbClr val="595959"/>
      </a:folHlink>
    </a:clrScheme>
    <a:fontScheme name="MCS">
      <a:majorFont>
        <a:latin typeface="Segoe Light"/>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80000">
              <a:schemeClr val="accent1"/>
            </a:gs>
            <a:gs pos="0">
              <a:schemeClr val="accent1"/>
            </a:gs>
            <a:gs pos="100000">
              <a:schemeClr val="accent1">
                <a:lumMod val="40000"/>
                <a:lumOff val="60000"/>
              </a:schemeClr>
            </a:gs>
          </a:gsLst>
          <a:lin ang="16200000" scaled="1"/>
          <a:tileRect/>
        </a:gradFill>
        <a:ln w="3175" cap="flat" cmpd="sng" algn="ctr">
          <a:solidFill>
            <a:schemeClr val="accent1">
              <a:lumMod val="40000"/>
              <a:lumOff val="60000"/>
            </a:schemeClr>
          </a:solidFill>
          <a:prstDash val="solid"/>
          <a:round/>
          <a:headEnd type="none" w="med" len="med"/>
          <a:tailEnd type="none" w="med" len="med"/>
        </a:ln>
        <a:effectLst/>
      </a:spPr>
      <a:bodyPr vert="horz" wrap="square" lIns="91440" tIns="45720" rIns="91440" bIns="45720" numCol="1" rtlCol="0" anchor="ctr" anchorCtr="0" compatLnSpc="1">
        <a:prstTxWarp prst="textNoShape">
          <a:avLst/>
        </a:prstTxWarp>
        <a:noAutofit/>
      </a:bodyPr>
      <a:lstStyle>
        <a:defPPr marL="0" fontAlgn="base">
          <a:buClr>
            <a:srgbClr val="FFFF99"/>
          </a:buClr>
          <a:buSzPct val="90000"/>
          <a:defRPr sz="1600" b="1" dirty="0">
            <a:ln>
              <a:solidFill>
                <a:schemeClr val="bg1">
                  <a:alpha val="0"/>
                </a:schemeClr>
              </a:solidFill>
            </a:ln>
            <a:gradFill>
              <a:gsLst>
                <a:gs pos="0">
                  <a:srgbClr val="FFFFFF"/>
                </a:gs>
                <a:gs pos="100000">
                  <a:srgbClr val="FFFFFF"/>
                </a:gs>
              </a:gsLst>
              <a:lin ang="5400000" scaled="0"/>
            </a:gradFill>
            <a:effectLst>
              <a:outerShdw blurRad="38100" dist="38100" dir="2700000" algn="tl">
                <a:srgbClr val="000000">
                  <a:alpha val="43137"/>
                </a:srgbClr>
              </a:outerShdw>
            </a:effectLst>
          </a:defRPr>
        </a:defPPr>
      </a:lst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marL="0" fontAlgn="base">
          <a:buClr>
            <a:srgbClr val="FFFF99"/>
          </a:buClr>
          <a:buSzPct val="90000"/>
          <a:defRPr sz="1600" dirty="0">
            <a:ln>
              <a:solidFill>
                <a:srgbClr val="FFFFFF">
                  <a:alpha val="0"/>
                </a:srgbClr>
              </a:solidFill>
            </a:ln>
            <a:solidFill>
              <a:schemeClr val="tx1">
                <a:lumMod val="75000"/>
              </a:schemeClr>
            </a:solidFill>
          </a:defRPr>
        </a:defPPr>
      </a:lstStyle>
    </a:txDef>
  </a:objectDefaults>
  <a:extraClrSchemeLst/>
</a:theme>
</file>

<file path=ppt/theme/theme7.xml><?xml version="1.0" encoding="utf-8"?>
<a:theme xmlns:a="http://schemas.openxmlformats.org/drawingml/2006/main" name="2_WPC2010_breakout_arcguide[1]">
  <a:themeElements>
    <a:clrScheme name="MCS">
      <a:dk1>
        <a:srgbClr val="595959"/>
      </a:dk1>
      <a:lt1>
        <a:srgbClr val="FFFFFF"/>
      </a:lt1>
      <a:dk2>
        <a:srgbClr val="0070C0"/>
      </a:dk2>
      <a:lt2>
        <a:srgbClr val="DDDDDD"/>
      </a:lt2>
      <a:accent1>
        <a:srgbClr val="5191CD"/>
      </a:accent1>
      <a:accent2>
        <a:srgbClr val="2D86E7"/>
      </a:accent2>
      <a:accent3>
        <a:srgbClr val="A4D7F4"/>
      </a:accent3>
      <a:accent4>
        <a:srgbClr val="7AA23A"/>
      </a:accent4>
      <a:accent5>
        <a:srgbClr val="FFC211"/>
      </a:accent5>
      <a:accent6>
        <a:srgbClr val="C94409"/>
      </a:accent6>
      <a:hlink>
        <a:srgbClr val="5191CD"/>
      </a:hlink>
      <a:folHlink>
        <a:srgbClr val="595959"/>
      </a:folHlink>
    </a:clrScheme>
    <a:fontScheme name="MCS">
      <a:majorFont>
        <a:latin typeface="Segoe Light"/>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lumMod val="20000"/>
            <a:lumOff val="80000"/>
            <a:alpha val="90000"/>
          </a:schemeClr>
        </a:solidFill>
      </a:spPr>
      <a:bodyPr wrap="square" tIns="91440" bIns="91440" anchor="ctr" anchorCtr="0">
        <a:noAutofit/>
      </a:bodyPr>
      <a:lstStyle>
        <a:defPPr marL="227013" indent="-173038" algn="just">
          <a:lnSpc>
            <a:spcPct val="110000"/>
          </a:lnSpc>
          <a:spcAft>
            <a:spcPts val="600"/>
          </a:spcAft>
          <a:buClr>
            <a:srgbClr val="262626"/>
          </a:buClr>
          <a:buSzPct val="85000"/>
          <a:buFont typeface="Arial" pitchFamily="34" charset="0"/>
          <a:buChar char="•"/>
          <a:defRPr sz="900" dirty="0" smtClean="0">
            <a:solidFill>
              <a:srgbClr val="262626"/>
            </a:solidFill>
            <a:ea typeface="Segoe UI" pitchFamily="34" charset="0"/>
            <a:cs typeface="Arial" pitchFamily="34" charset="0"/>
          </a:defRPr>
        </a:defPPr>
      </a:lst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marL="0" marR="0" indent="0" algn="l" defTabSz="914363" rtl="0" eaLnBrk="1" fontAlgn="auto" latinLnBrk="0" hangingPunct="1">
          <a:lnSpc>
            <a:spcPct val="100000"/>
          </a:lnSpc>
          <a:spcBef>
            <a:spcPct val="0"/>
          </a:spcBef>
          <a:spcAft>
            <a:spcPts val="0"/>
          </a:spcAft>
          <a:buClrTx/>
          <a:buSzTx/>
          <a:buFontTx/>
          <a:buNone/>
          <a:tabLst/>
          <a:defRPr kumimoji="0" sz="1600" b="0" i="0" u="none" strike="noStrike" kern="1200" cap="none" spc="0" normalizeH="0" baseline="0" noProof="0" dirty="0" smtClean="0">
            <a:ln w="3175">
              <a:noFill/>
            </a:ln>
            <a:solidFill>
              <a:schemeClr val="bg1"/>
            </a:solidFill>
            <a:effectLst/>
            <a:uLnTx/>
            <a:uFillTx/>
            <a:latin typeface="Segoe UI Light" pitchFamily="34" charset="0"/>
            <a:ea typeface="Verdana" pitchFamily="34" charset="0"/>
            <a:cs typeface="Verdana" pitchFamily="34" charset="0"/>
          </a:defRPr>
        </a:defPPr>
      </a:lstStyle>
    </a:txDef>
  </a:objectDefaults>
  <a:extraClrSchemeLst/>
</a:theme>
</file>

<file path=ppt/theme/theme8.xml><?xml version="1.0" encoding="utf-8"?>
<a:theme xmlns:a="http://schemas.openxmlformats.org/drawingml/2006/main" name="5_Office Theme">
  <a:themeElements>
    <a:clrScheme name="Custom 1">
      <a:dk1>
        <a:srgbClr val="AFDAF6"/>
      </a:dk1>
      <a:lt1>
        <a:sysClr val="window" lastClr="FFFFFF"/>
      </a:lt1>
      <a:dk2>
        <a:srgbClr val="5990CA"/>
      </a:dk2>
      <a:lt2>
        <a:srgbClr val="004278"/>
      </a:lt2>
      <a:accent1>
        <a:srgbClr val="FEC400"/>
      </a:accent1>
      <a:accent2>
        <a:srgbClr val="E58E00"/>
      </a:accent2>
      <a:accent3>
        <a:srgbClr val="D8D000"/>
      </a:accent3>
      <a:accent4>
        <a:srgbClr val="76BE5B"/>
      </a:accent4>
      <a:accent5>
        <a:srgbClr val="006025"/>
      </a:accent5>
      <a:accent6>
        <a:srgbClr val="A4A5A5"/>
      </a:accent6>
      <a:hlink>
        <a:srgbClr val="004278"/>
      </a:hlink>
      <a:folHlink>
        <a:srgbClr val="88270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a:defPPr>
      </a:lstStyle>
    </a:txDef>
  </a:objectDefaults>
  <a:extraClrSchemeLst/>
</a:theme>
</file>

<file path=ppt/theme/theme9.xml><?xml version="1.0" encoding="utf-8"?>
<a:theme xmlns:a="http://schemas.openxmlformats.org/drawingml/2006/main" name="3_WPC2010_breakout_arcguide[1]">
  <a:themeElements>
    <a:clrScheme name="MCS">
      <a:dk1>
        <a:srgbClr val="595959"/>
      </a:dk1>
      <a:lt1>
        <a:srgbClr val="FFFFFF"/>
      </a:lt1>
      <a:dk2>
        <a:srgbClr val="0070C0"/>
      </a:dk2>
      <a:lt2>
        <a:srgbClr val="DDDDDD"/>
      </a:lt2>
      <a:accent1>
        <a:srgbClr val="5191CD"/>
      </a:accent1>
      <a:accent2>
        <a:srgbClr val="2D86E7"/>
      </a:accent2>
      <a:accent3>
        <a:srgbClr val="A4D7F4"/>
      </a:accent3>
      <a:accent4>
        <a:srgbClr val="7AA23A"/>
      </a:accent4>
      <a:accent5>
        <a:srgbClr val="FFC211"/>
      </a:accent5>
      <a:accent6>
        <a:srgbClr val="C94409"/>
      </a:accent6>
      <a:hlink>
        <a:srgbClr val="5191CD"/>
      </a:hlink>
      <a:folHlink>
        <a:srgbClr val="595959"/>
      </a:folHlink>
    </a:clrScheme>
    <a:fontScheme name="MCS">
      <a:majorFont>
        <a:latin typeface="Segoe Light"/>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marL="0" marR="0" indent="0" algn="l" defTabSz="914363" rtl="0" eaLnBrk="1" fontAlgn="auto" latinLnBrk="0" hangingPunct="1">
          <a:lnSpc>
            <a:spcPct val="100000"/>
          </a:lnSpc>
          <a:spcBef>
            <a:spcPct val="0"/>
          </a:spcBef>
          <a:spcAft>
            <a:spcPts val="0"/>
          </a:spcAft>
          <a:buClrTx/>
          <a:buSzTx/>
          <a:buFontTx/>
          <a:buNone/>
          <a:tabLst/>
          <a:defRPr kumimoji="0" sz="1600" b="0" i="0" u="none" strike="noStrike" kern="1200" cap="none" spc="0" normalizeH="0" baseline="0" noProof="0" dirty="0" smtClean="0">
            <a:ln w="3175">
              <a:noFill/>
            </a:ln>
            <a:solidFill>
              <a:schemeClr val="bg1"/>
            </a:solidFill>
            <a:effectLst/>
            <a:uLnTx/>
            <a:uFillTx/>
            <a:latin typeface="Segoe UI Light" pitchFamily="34" charset="0"/>
            <a:ea typeface="Verdana" pitchFamily="34" charset="0"/>
            <a:cs typeface="Verdana" pitchFamily="34" charset="0"/>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1595</TotalTime>
  <Words>1007</Words>
  <Application>Microsoft Office PowerPoint</Application>
  <PresentationFormat>On-screen Show (4:3)</PresentationFormat>
  <Paragraphs>256</Paragraphs>
  <Slides>12</Slides>
  <Notes>9</Notes>
  <HiddenSlides>1</HiddenSlides>
  <MMClips>0</MMClips>
  <ScaleCrop>false</ScaleCrop>
  <HeadingPairs>
    <vt:vector size="4" baseType="variant">
      <vt:variant>
        <vt:lpstr>Theme</vt:lpstr>
      </vt:variant>
      <vt:variant>
        <vt:i4>11</vt:i4>
      </vt:variant>
      <vt:variant>
        <vt:lpstr>Slide Titles</vt:lpstr>
      </vt:variant>
      <vt:variant>
        <vt:i4>12</vt:i4>
      </vt:variant>
    </vt:vector>
  </HeadingPairs>
  <TitlesOfParts>
    <vt:vector size="23" baseType="lpstr">
      <vt:lpstr>1_Office Theme</vt:lpstr>
      <vt:lpstr>2_Office Theme</vt:lpstr>
      <vt:lpstr>3_Office Theme</vt:lpstr>
      <vt:lpstr>WPC2010_breakout_arcguide[1]</vt:lpstr>
      <vt:lpstr>13_WPC2010_breakout_arcguide[1]</vt:lpstr>
      <vt:lpstr>1_WPC2010_breakout_arcguide[1]</vt:lpstr>
      <vt:lpstr>2_WPC2010_breakout_arcguide[1]</vt:lpstr>
      <vt:lpstr>5_Office Theme</vt:lpstr>
      <vt:lpstr>3_WPC2010_breakout_arcguide[1]</vt:lpstr>
      <vt:lpstr>4_WPC2010_breakout_arcguide[1]</vt:lpstr>
      <vt:lpstr>Office Theme</vt:lpstr>
      <vt:lpstr>Peugeot</vt:lpstr>
      <vt:lpstr>Notes</vt:lpstr>
      <vt:lpstr>EA Analysis </vt:lpstr>
      <vt:lpstr>Licenses Summary (Enterprise6)</vt:lpstr>
      <vt:lpstr>Licenses Summary (Enterprise 6) (1/2)</vt:lpstr>
      <vt:lpstr>Licenses Summary (Enterprise 6) 2/2</vt:lpstr>
      <vt:lpstr>Solutions Mapping </vt:lpstr>
      <vt:lpstr>IT Spending &amp; Forecast: France</vt:lpstr>
      <vt:lpstr>IT Spending &amp; Forecast: Peugeot</vt:lpstr>
      <vt:lpstr>CxO Discussion: Microsoft Opportunity and Solution Summary (Reference Architectures for Automotive)</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Charles Schwab &amp; Co. Inc</dc:title>
  <dc:creator>Abhishek Baheti (GDES)</dc:creator>
  <cp:lastModifiedBy>Deepti Manne</cp:lastModifiedBy>
  <cp:revision>148</cp:revision>
  <dcterms:created xsi:type="dcterms:W3CDTF">2006-08-16T00:00:00Z</dcterms:created>
  <dcterms:modified xsi:type="dcterms:W3CDTF">2012-04-23T05:50:00Z</dcterms:modified>
</cp:coreProperties>
</file>